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82" r:id="rId2"/>
    <p:sldId id="272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273" r:id="rId14"/>
    <p:sldId id="258" r:id="rId15"/>
    <p:sldId id="259" r:id="rId16"/>
    <p:sldId id="262" r:id="rId17"/>
    <p:sldId id="261" r:id="rId18"/>
    <p:sldId id="267" r:id="rId19"/>
    <p:sldId id="268" r:id="rId20"/>
    <p:sldId id="277" r:id="rId21"/>
    <p:sldId id="281" r:id="rId22"/>
    <p:sldId id="280" r:id="rId23"/>
    <p:sldId id="278" r:id="rId24"/>
    <p:sldId id="269" r:id="rId25"/>
    <p:sldId id="279" r:id="rId26"/>
    <p:sldId id="270" r:id="rId27"/>
    <p:sldId id="271" r:id="rId28"/>
    <p:sldId id="263" r:id="rId29"/>
    <p:sldId id="264" r:id="rId30"/>
    <p:sldId id="265" r:id="rId31"/>
    <p:sldId id="266" r:id="rId32"/>
    <p:sldId id="274" r:id="rId33"/>
    <p:sldId id="304" r:id="rId34"/>
    <p:sldId id="275" r:id="rId35"/>
    <p:sldId id="276" r:id="rId36"/>
    <p:sldId id="283" r:id="rId37"/>
    <p:sldId id="260" r:id="rId38"/>
  </p:sldIdLst>
  <p:sldSz cx="12192000" cy="6858000"/>
  <p:notesSz cx="6858000" cy="9144000"/>
  <p:embeddedFontLst>
    <p:embeddedFont>
      <p:font typeface="Adobe Gothic Std B" panose="020B0800000000000000" pitchFamily="34" charset="-12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Franklin Gothic Demi Cond" panose="020B0706030402020204" pitchFamily="34" charset="0"/>
      <p:regular r:id="rId46"/>
    </p:embeddedFont>
    <p:embeddedFont>
      <p:font typeface="Microsoft JhengHei UI" panose="020B0604030504040204" pitchFamily="34" charset="-120"/>
      <p:regular r:id="rId47"/>
      <p:bold r:id="rId48"/>
    </p:embeddedFont>
    <p:embeddedFont>
      <p:font typeface="Verdana" panose="020B0604030504040204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21"/>
    <a:srgbClr val="E7E200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D46830-7590-4A68-94E5-753DBB779ED6}" v="135" dt="2019-06-06T00:16:07.930"/>
    <p1510:client id="{805E66A9-5975-40E3-BEF8-6CF4C299F2F5}" v="358" dt="2019-06-05T16:38:16.692"/>
    <p1510:client id="{D2B765EF-2308-4264-812D-0E13EB944649}" v="105" dt="2019-06-05T17:31:57.2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94084" autoAdjust="0"/>
  </p:normalViewPr>
  <p:slideViewPr>
    <p:cSldViewPr snapToGrid="0" showGuides="1">
      <p:cViewPr varScale="1">
        <p:scale>
          <a:sx n="85" d="100"/>
          <a:sy n="85" d="100"/>
        </p:scale>
        <p:origin x="144" y="42"/>
      </p:cViewPr>
      <p:guideLst>
        <p:guide orient="horz" pos="2137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去蒙 孙" userId="9cc9bf5a7e27f481" providerId="LiveId" clId="{43D46830-7590-4A68-94E5-753DBB779ED6}"/>
    <pc:docChg chg="undo custSel addSld modSld">
      <pc:chgData name="去蒙 孙" userId="9cc9bf5a7e27f481" providerId="LiveId" clId="{43D46830-7590-4A68-94E5-753DBB779ED6}" dt="2019-06-06T00:17:18.633" v="180" actId="20577"/>
      <pc:docMkLst>
        <pc:docMk/>
      </pc:docMkLst>
      <pc:sldChg chg="addSp modSp">
        <pc:chgData name="去蒙 孙" userId="9cc9bf5a7e27f481" providerId="LiveId" clId="{43D46830-7590-4A68-94E5-753DBB779ED6}" dt="2019-06-06T00:05:59.618" v="94" actId="1076"/>
        <pc:sldMkLst>
          <pc:docMk/>
          <pc:sldMk cId="3755335806" sldId="263"/>
        </pc:sldMkLst>
        <pc:spChg chg="add mod">
          <ac:chgData name="去蒙 孙" userId="9cc9bf5a7e27f481" providerId="LiveId" clId="{43D46830-7590-4A68-94E5-753DBB779ED6}" dt="2019-06-06T00:05:59.618" v="94" actId="1076"/>
          <ac:spMkLst>
            <pc:docMk/>
            <pc:sldMk cId="3755335806" sldId="263"/>
            <ac:spMk id="4" creationId="{A676548E-8EC4-44DE-836D-8E1BFB790670}"/>
          </ac:spMkLst>
        </pc:spChg>
      </pc:sldChg>
      <pc:sldChg chg="addSp delSp modAnim">
        <pc:chgData name="去蒙 孙" userId="9cc9bf5a7e27f481" providerId="LiveId" clId="{43D46830-7590-4A68-94E5-753DBB779ED6}" dt="2019-06-05T23:58:26.737" v="53"/>
        <pc:sldMkLst>
          <pc:docMk/>
          <pc:sldMk cId="896690080" sldId="272"/>
        </pc:sldMkLst>
        <pc:spChg chg="add del">
          <ac:chgData name="去蒙 孙" userId="9cc9bf5a7e27f481" providerId="LiveId" clId="{43D46830-7590-4A68-94E5-753DBB779ED6}" dt="2019-06-05T23:58:26.737" v="53"/>
          <ac:spMkLst>
            <pc:docMk/>
            <pc:sldMk cId="896690080" sldId="272"/>
            <ac:spMk id="4" creationId="{04E1A2C2-5057-41FF-ADD3-F6C6D76B6E29}"/>
          </ac:spMkLst>
        </pc:spChg>
      </pc:sldChg>
      <pc:sldChg chg="modSp modAnim">
        <pc:chgData name="去蒙 孙" userId="9cc9bf5a7e27f481" providerId="LiveId" clId="{43D46830-7590-4A68-94E5-753DBB779ED6}" dt="2019-06-05T23:55:04.154" v="51" actId="20577"/>
        <pc:sldMkLst>
          <pc:docMk/>
          <pc:sldMk cId="727414764" sldId="274"/>
        </pc:sldMkLst>
        <pc:spChg chg="mod">
          <ac:chgData name="去蒙 孙" userId="9cc9bf5a7e27f481" providerId="LiveId" clId="{43D46830-7590-4A68-94E5-753DBB779ED6}" dt="2019-06-05T23:55:04.154" v="51" actId="20577"/>
          <ac:spMkLst>
            <pc:docMk/>
            <pc:sldMk cId="727414764" sldId="274"/>
            <ac:spMk id="7" creationId="{022B1CFD-4ED9-4881-95AC-0671E0377B6B}"/>
          </ac:spMkLst>
        </pc:spChg>
      </pc:sldChg>
      <pc:sldChg chg="addSp modSp modAnim">
        <pc:chgData name="去蒙 孙" userId="9cc9bf5a7e27f481" providerId="LiveId" clId="{43D46830-7590-4A68-94E5-753DBB779ED6}" dt="2019-06-06T00:10:28.180" v="170"/>
        <pc:sldMkLst>
          <pc:docMk/>
          <pc:sldMk cId="3279771558" sldId="280"/>
        </pc:sldMkLst>
        <pc:spChg chg="add mod">
          <ac:chgData name="去蒙 孙" userId="9cc9bf5a7e27f481" providerId="LiveId" clId="{43D46830-7590-4A68-94E5-753DBB779ED6}" dt="2019-06-06T00:09:46.838" v="164"/>
          <ac:spMkLst>
            <pc:docMk/>
            <pc:sldMk cId="3279771558" sldId="280"/>
            <ac:spMk id="12" creationId="{115F3D51-31DB-4089-9B91-06F828EAF6D4}"/>
          </ac:spMkLst>
        </pc:spChg>
      </pc:sldChg>
      <pc:sldChg chg="addSp modSp add modAnim">
        <pc:chgData name="去蒙 孙" userId="9cc9bf5a7e27f481" providerId="LiveId" clId="{43D46830-7590-4A68-94E5-753DBB779ED6}" dt="2019-06-05T23:44:22.668" v="27" actId="1076"/>
        <pc:sldMkLst>
          <pc:docMk/>
          <pc:sldMk cId="2558316636" sldId="283"/>
        </pc:sldMkLst>
        <pc:spChg chg="add mod">
          <ac:chgData name="去蒙 孙" userId="9cc9bf5a7e27f481" providerId="LiveId" clId="{43D46830-7590-4A68-94E5-753DBB779ED6}" dt="2019-06-05T23:44:22.668" v="27" actId="1076"/>
          <ac:spMkLst>
            <pc:docMk/>
            <pc:sldMk cId="2558316636" sldId="283"/>
            <ac:spMk id="4" creationId="{E73D07AC-C060-44CD-A925-A50FFCC3DBA2}"/>
          </ac:spMkLst>
        </pc:spChg>
      </pc:sldChg>
      <pc:sldChg chg="modSp add modAnim">
        <pc:chgData name="去蒙 孙" userId="9cc9bf5a7e27f481" providerId="LiveId" clId="{43D46830-7590-4A68-94E5-753DBB779ED6}" dt="2019-06-06T00:02:58.194" v="77"/>
        <pc:sldMkLst>
          <pc:docMk/>
          <pc:sldMk cId="0" sldId="294"/>
        </pc:sldMkLst>
        <pc:spChg chg="mod">
          <ac:chgData name="去蒙 孙" userId="9cc9bf5a7e27f481" providerId="LiveId" clId="{43D46830-7590-4A68-94E5-753DBB779ED6}" dt="2019-06-06T00:01:03.585" v="72" actId="2711"/>
          <ac:spMkLst>
            <pc:docMk/>
            <pc:sldMk cId="0" sldId="294"/>
            <ac:spMk id="17" creationId="{00000000-0000-0000-0000-000000000000}"/>
          </ac:spMkLst>
        </pc:spChg>
      </pc:sldChg>
      <pc:sldChg chg="addSp delSp modSp add addAnim delAnim">
        <pc:chgData name="去蒙 孙" userId="9cc9bf5a7e27f481" providerId="LiveId" clId="{43D46830-7590-4A68-94E5-753DBB779ED6}" dt="2019-06-05T23:59:28.622" v="63" actId="478"/>
        <pc:sldMkLst>
          <pc:docMk/>
          <pc:sldMk cId="0" sldId="295"/>
        </pc:sldMkLst>
        <pc:picChg chg="add del mod">
          <ac:chgData name="去蒙 孙" userId="9cc9bf5a7e27f481" providerId="LiveId" clId="{43D46830-7590-4A68-94E5-753DBB779ED6}" dt="2019-06-05T23:59:28.622" v="63" actId="478"/>
          <ac:picMkLst>
            <pc:docMk/>
            <pc:sldMk cId="0" sldId="295"/>
            <ac:picMk id="5" creationId="{00000000-0000-0000-0000-000000000000}"/>
          </ac:picMkLst>
        </pc:picChg>
      </pc:sldChg>
      <pc:sldChg chg="modSp add">
        <pc:chgData name="去蒙 孙" userId="9cc9bf5a7e27f481" providerId="LiveId" clId="{43D46830-7590-4A68-94E5-753DBB779ED6}" dt="2019-06-06T00:01:29.565" v="74" actId="2711"/>
        <pc:sldMkLst>
          <pc:docMk/>
          <pc:sldMk cId="0" sldId="296"/>
        </pc:sldMkLst>
        <pc:spChg chg="mod">
          <ac:chgData name="去蒙 孙" userId="9cc9bf5a7e27f481" providerId="LiveId" clId="{43D46830-7590-4A68-94E5-753DBB779ED6}" dt="2019-06-06T00:01:29.565" v="74" actId="2711"/>
          <ac:spMkLst>
            <pc:docMk/>
            <pc:sldMk cId="0" sldId="296"/>
            <ac:spMk id="2" creationId="{00000000-0000-0000-0000-000000000000}"/>
          </ac:spMkLst>
        </pc:spChg>
        <pc:spChg chg="mod">
          <ac:chgData name="去蒙 孙" userId="9cc9bf5a7e27f481" providerId="LiveId" clId="{43D46830-7590-4A68-94E5-753DBB779ED6}" dt="2019-06-06T00:01:15.846" v="73" actId="2711"/>
          <ac:spMkLst>
            <pc:docMk/>
            <pc:sldMk cId="0" sldId="296"/>
            <ac:spMk id="3" creationId="{00000000-0000-0000-0000-000000000000}"/>
          </ac:spMkLst>
        </pc:spChg>
      </pc:sldChg>
      <pc:sldChg chg="modSp add">
        <pc:chgData name="去蒙 孙" userId="9cc9bf5a7e27f481" providerId="LiveId" clId="{43D46830-7590-4A68-94E5-753DBB779ED6}" dt="2019-06-06T00:01:58.406" v="75" actId="2711"/>
        <pc:sldMkLst>
          <pc:docMk/>
          <pc:sldMk cId="0" sldId="297"/>
        </pc:sldMkLst>
        <pc:spChg chg="mod">
          <ac:chgData name="去蒙 孙" userId="9cc9bf5a7e27f481" providerId="LiveId" clId="{43D46830-7590-4A68-94E5-753DBB779ED6}" dt="2019-06-06T00:01:58.406" v="75" actId="2711"/>
          <ac:spMkLst>
            <pc:docMk/>
            <pc:sldMk cId="0" sldId="297"/>
            <ac:spMk id="3" creationId="{00000000-0000-0000-0000-000000000000}"/>
          </ac:spMkLst>
        </pc:spChg>
      </pc:sldChg>
      <pc:sldChg chg="modSp add setBg">
        <pc:chgData name="去蒙 孙" userId="9cc9bf5a7e27f481" providerId="LiveId" clId="{43D46830-7590-4A68-94E5-753DBB779ED6}" dt="2019-06-06T00:14:05.573" v="172" actId="1076"/>
        <pc:sldMkLst>
          <pc:docMk/>
          <pc:sldMk cId="0" sldId="298"/>
        </pc:sldMkLst>
        <pc:spChg chg="mod">
          <ac:chgData name="去蒙 孙" userId="9cc9bf5a7e27f481" providerId="LiveId" clId="{43D46830-7590-4A68-94E5-753DBB779ED6}" dt="2019-06-06T00:14:05.573" v="172" actId="1076"/>
          <ac:spMkLst>
            <pc:docMk/>
            <pc:sldMk cId="0" sldId="298"/>
            <ac:spMk id="5" creationId="{00000000-0000-0000-0000-000000000000}"/>
          </ac:spMkLst>
        </pc:spChg>
        <pc:spChg chg="mod">
          <ac:chgData name="去蒙 孙" userId="9cc9bf5a7e27f481" providerId="LiveId" clId="{43D46830-7590-4A68-94E5-753DBB779ED6}" dt="2019-06-06T00:13:53.090" v="171" actId="1076"/>
          <ac:spMkLst>
            <pc:docMk/>
            <pc:sldMk cId="0" sldId="298"/>
            <ac:spMk id="9" creationId="{00000000-0000-0000-0000-000000000000}"/>
          </ac:spMkLst>
        </pc:spChg>
      </pc:sldChg>
      <pc:sldChg chg="add modAnim">
        <pc:chgData name="去蒙 孙" userId="9cc9bf5a7e27f481" providerId="LiveId" clId="{43D46830-7590-4A68-94E5-753DBB779ED6}" dt="2019-06-06T00:14:52.081" v="174"/>
        <pc:sldMkLst>
          <pc:docMk/>
          <pc:sldMk cId="0" sldId="299"/>
        </pc:sldMkLst>
      </pc:sldChg>
      <pc:sldChg chg="modSp add">
        <pc:chgData name="去蒙 孙" userId="9cc9bf5a7e27f481" providerId="LiveId" clId="{43D46830-7590-4A68-94E5-753DBB779ED6}" dt="2019-06-06T00:04:24.540" v="81" actId="403"/>
        <pc:sldMkLst>
          <pc:docMk/>
          <pc:sldMk cId="0" sldId="300"/>
        </pc:sldMkLst>
        <pc:spChg chg="mod">
          <ac:chgData name="去蒙 孙" userId="9cc9bf5a7e27f481" providerId="LiveId" clId="{43D46830-7590-4A68-94E5-753DBB779ED6}" dt="2019-06-06T00:04:24.540" v="81" actId="403"/>
          <ac:spMkLst>
            <pc:docMk/>
            <pc:sldMk cId="0" sldId="300"/>
            <ac:spMk id="5" creationId="{00000000-0000-0000-0000-000000000000}"/>
          </ac:spMkLst>
        </pc:spChg>
      </pc:sldChg>
      <pc:sldChg chg="modSp add">
        <pc:chgData name="去蒙 孙" userId="9cc9bf5a7e27f481" providerId="LiveId" clId="{43D46830-7590-4A68-94E5-753DBB779ED6}" dt="2019-06-06T00:04:14.294" v="79" actId="2711"/>
        <pc:sldMkLst>
          <pc:docMk/>
          <pc:sldMk cId="0" sldId="301"/>
        </pc:sldMkLst>
        <pc:spChg chg="mod">
          <ac:chgData name="去蒙 孙" userId="9cc9bf5a7e27f481" providerId="LiveId" clId="{43D46830-7590-4A68-94E5-753DBB779ED6}" dt="2019-06-06T00:04:14.294" v="79" actId="2711"/>
          <ac:spMkLst>
            <pc:docMk/>
            <pc:sldMk cId="0" sldId="301"/>
            <ac:spMk id="5" creationId="{00000000-0000-0000-0000-000000000000}"/>
          </ac:spMkLst>
        </pc:spChg>
        <pc:spChg chg="mod">
          <ac:chgData name="去蒙 孙" userId="9cc9bf5a7e27f481" providerId="LiveId" clId="{43D46830-7590-4A68-94E5-753DBB779ED6}" dt="2019-06-06T00:04:04.596" v="78" actId="2711"/>
          <ac:spMkLst>
            <pc:docMk/>
            <pc:sldMk cId="0" sldId="301"/>
            <ac:spMk id="17" creationId="{00000000-0000-0000-0000-000000000000}"/>
          </ac:spMkLst>
        </pc:spChg>
      </pc:sldChg>
      <pc:sldChg chg="add modAnim">
        <pc:chgData name="去蒙 孙" userId="9cc9bf5a7e27f481" providerId="LiveId" clId="{43D46830-7590-4A68-94E5-753DBB779ED6}" dt="2019-06-06T00:16:07.930" v="178"/>
        <pc:sldMkLst>
          <pc:docMk/>
          <pc:sldMk cId="0" sldId="302"/>
        </pc:sldMkLst>
      </pc:sldChg>
      <pc:sldChg chg="modSp add">
        <pc:chgData name="去蒙 孙" userId="9cc9bf5a7e27f481" providerId="LiveId" clId="{43D46830-7590-4A68-94E5-753DBB779ED6}" dt="2019-06-06T00:17:18.633" v="180" actId="20577"/>
        <pc:sldMkLst>
          <pc:docMk/>
          <pc:sldMk cId="0" sldId="303"/>
        </pc:sldMkLst>
        <pc:spChg chg="mod">
          <ac:chgData name="去蒙 孙" userId="9cc9bf5a7e27f481" providerId="LiveId" clId="{43D46830-7590-4A68-94E5-753DBB779ED6}" dt="2019-06-06T00:17:18.633" v="180" actId="20577"/>
          <ac:spMkLst>
            <pc:docMk/>
            <pc:sldMk cId="0" sldId="303"/>
            <ac:spMk id="4" creationId="{00000000-0000-0000-0000-000000000000}"/>
          </ac:spMkLst>
        </pc:spChg>
        <pc:spChg chg="mod">
          <ac:chgData name="去蒙 孙" userId="9cc9bf5a7e27f481" providerId="LiveId" clId="{43D46830-7590-4A68-94E5-753DBB779ED6}" dt="2019-06-06T00:05:02.827" v="85" actId="20577"/>
          <ac:spMkLst>
            <pc:docMk/>
            <pc:sldMk cId="0" sldId="303"/>
            <ac:spMk id="7" creationId="{00000000-0000-0000-0000-000000000000}"/>
          </ac:spMkLst>
        </pc:spChg>
      </pc:sldChg>
      <pc:sldChg chg="addSp modSp add">
        <pc:chgData name="去蒙 孙" userId="9cc9bf5a7e27f481" providerId="LiveId" clId="{43D46830-7590-4A68-94E5-753DBB779ED6}" dt="2019-06-06T00:06:23.522" v="129" actId="1076"/>
        <pc:sldMkLst>
          <pc:docMk/>
          <pc:sldMk cId="4196621117" sldId="304"/>
        </pc:sldMkLst>
        <pc:spChg chg="add mod">
          <ac:chgData name="去蒙 孙" userId="9cc9bf5a7e27f481" providerId="LiveId" clId="{43D46830-7590-4A68-94E5-753DBB779ED6}" dt="2019-06-06T00:06:23.522" v="129" actId="1076"/>
          <ac:spMkLst>
            <pc:docMk/>
            <pc:sldMk cId="4196621117" sldId="304"/>
            <ac:spMk id="4" creationId="{AD902AA1-73C5-4B70-8513-693B823F9F44}"/>
          </ac:spMkLst>
        </pc:spChg>
      </pc:sldChg>
    </pc:docChg>
  </pc:docChgLst>
  <pc:docChgLst>
    <pc:chgData name="去蒙 孙" userId="9cc9bf5a7e27f481" providerId="LiveId" clId="{D2B765EF-2308-4264-812D-0E13EB944649}"/>
    <pc:docChg chg="undo custSel mod addSld modSld sldOrd">
      <pc:chgData name="去蒙 孙" userId="9cc9bf5a7e27f481" providerId="LiveId" clId="{D2B765EF-2308-4264-812D-0E13EB944649}" dt="2019-06-05T17:31:57.266" v="177"/>
      <pc:docMkLst>
        <pc:docMk/>
      </pc:docMkLst>
      <pc:sldChg chg="modAnim">
        <pc:chgData name="去蒙 孙" userId="9cc9bf5a7e27f481" providerId="LiveId" clId="{D2B765EF-2308-4264-812D-0E13EB944649}" dt="2019-06-05T16:45:34.295" v="3"/>
        <pc:sldMkLst>
          <pc:docMk/>
          <pc:sldMk cId="2581620862" sldId="261"/>
        </pc:sldMkLst>
      </pc:sldChg>
      <pc:sldChg chg="modAnim">
        <pc:chgData name="去蒙 孙" userId="9cc9bf5a7e27f481" providerId="LiveId" clId="{D2B765EF-2308-4264-812D-0E13EB944649}" dt="2019-06-05T16:45:45.751" v="7"/>
        <pc:sldMkLst>
          <pc:docMk/>
          <pc:sldMk cId="1150067923" sldId="267"/>
        </pc:sldMkLst>
      </pc:sldChg>
      <pc:sldChg chg="modAnim">
        <pc:chgData name="去蒙 孙" userId="9cc9bf5a7e27f481" providerId="LiveId" clId="{D2B765EF-2308-4264-812D-0E13EB944649}" dt="2019-06-05T17:09:43.886" v="90"/>
        <pc:sldMkLst>
          <pc:docMk/>
          <pc:sldMk cId="1607035981" sldId="268"/>
        </pc:sldMkLst>
      </pc:sldChg>
      <pc:sldChg chg="modSp modAnim">
        <pc:chgData name="去蒙 孙" userId="9cc9bf5a7e27f481" providerId="LiveId" clId="{D2B765EF-2308-4264-812D-0E13EB944649}" dt="2019-06-05T17:29:02.821" v="168" actId="1076"/>
        <pc:sldMkLst>
          <pc:docMk/>
          <pc:sldMk cId="4087809244" sldId="269"/>
        </pc:sldMkLst>
        <pc:spChg chg="mod">
          <ac:chgData name="去蒙 孙" userId="9cc9bf5a7e27f481" providerId="LiveId" clId="{D2B765EF-2308-4264-812D-0E13EB944649}" dt="2019-06-05T17:29:02.821" v="168" actId="1076"/>
          <ac:spMkLst>
            <pc:docMk/>
            <pc:sldMk cId="4087809244" sldId="269"/>
            <ac:spMk id="3" creationId="{CE6100C6-EF71-4CA0-969E-98095D107DB0}"/>
          </ac:spMkLst>
        </pc:spChg>
        <pc:spChg chg="mod">
          <ac:chgData name="去蒙 孙" userId="9cc9bf5a7e27f481" providerId="LiveId" clId="{D2B765EF-2308-4264-812D-0E13EB944649}" dt="2019-06-05T17:29:01.090" v="167" actId="1076"/>
          <ac:spMkLst>
            <pc:docMk/>
            <pc:sldMk cId="4087809244" sldId="269"/>
            <ac:spMk id="17" creationId="{741AB1B7-5287-4213-BB83-D9E80713E1C0}"/>
          </ac:spMkLst>
        </pc:spChg>
      </pc:sldChg>
      <pc:sldChg chg="modSp modAnim">
        <pc:chgData name="去蒙 孙" userId="9cc9bf5a7e27f481" providerId="LiveId" clId="{D2B765EF-2308-4264-812D-0E13EB944649}" dt="2019-06-05T17:29:28.405" v="171" actId="1076"/>
        <pc:sldMkLst>
          <pc:docMk/>
          <pc:sldMk cId="228372935" sldId="270"/>
        </pc:sldMkLst>
        <pc:spChg chg="mod">
          <ac:chgData name="去蒙 孙" userId="9cc9bf5a7e27f481" providerId="LiveId" clId="{D2B765EF-2308-4264-812D-0E13EB944649}" dt="2019-06-05T17:29:21.531" v="170" actId="1076"/>
          <ac:spMkLst>
            <pc:docMk/>
            <pc:sldMk cId="228372935" sldId="270"/>
            <ac:spMk id="17" creationId="{8856DB81-4ECB-453B-9335-562ADA2CCA1E}"/>
          </ac:spMkLst>
        </pc:spChg>
        <pc:spChg chg="mod">
          <ac:chgData name="去蒙 孙" userId="9cc9bf5a7e27f481" providerId="LiveId" clId="{D2B765EF-2308-4264-812D-0E13EB944649}" dt="2019-06-05T17:29:28.405" v="171" actId="1076"/>
          <ac:spMkLst>
            <pc:docMk/>
            <pc:sldMk cId="228372935" sldId="270"/>
            <ac:spMk id="19" creationId="{0DC9739F-AA81-4BB3-AD43-F57EDA2A7A70}"/>
          </ac:spMkLst>
        </pc:spChg>
      </pc:sldChg>
      <pc:sldChg chg="modSp modAnim">
        <pc:chgData name="去蒙 孙" userId="9cc9bf5a7e27f481" providerId="LiveId" clId="{D2B765EF-2308-4264-812D-0E13EB944649}" dt="2019-06-05T17:29:39.909" v="172" actId="1076"/>
        <pc:sldMkLst>
          <pc:docMk/>
          <pc:sldMk cId="3541126295" sldId="271"/>
        </pc:sldMkLst>
        <pc:spChg chg="mod">
          <ac:chgData name="去蒙 孙" userId="9cc9bf5a7e27f481" providerId="LiveId" clId="{D2B765EF-2308-4264-812D-0E13EB944649}" dt="2019-06-05T17:29:39.909" v="172" actId="1076"/>
          <ac:spMkLst>
            <pc:docMk/>
            <pc:sldMk cId="3541126295" sldId="271"/>
            <ac:spMk id="17" creationId="{8856DB81-4ECB-453B-9335-562ADA2CCA1E}"/>
          </ac:spMkLst>
        </pc:spChg>
      </pc:sldChg>
      <pc:sldChg chg="modSp ord modAnim">
        <pc:chgData name="去蒙 孙" userId="9cc9bf5a7e27f481" providerId="LiveId" clId="{D2B765EF-2308-4264-812D-0E13EB944649}" dt="2019-06-05T17:31:57.266" v="177"/>
        <pc:sldMkLst>
          <pc:docMk/>
          <pc:sldMk cId="896690080" sldId="272"/>
        </pc:sldMkLst>
        <pc:spChg chg="mod">
          <ac:chgData name="去蒙 孙" userId="9cc9bf5a7e27f481" providerId="LiveId" clId="{D2B765EF-2308-4264-812D-0E13EB944649}" dt="2019-06-05T17:28:05.363" v="159" actId="27636"/>
          <ac:spMkLst>
            <pc:docMk/>
            <pc:sldMk cId="896690080" sldId="272"/>
            <ac:spMk id="2" creationId="{795237D0-5A04-4A34-A3A8-B0798AE04C85}"/>
          </ac:spMkLst>
        </pc:spChg>
        <pc:spChg chg="mod">
          <ac:chgData name="去蒙 孙" userId="9cc9bf5a7e27f481" providerId="LiveId" clId="{D2B765EF-2308-4264-812D-0E13EB944649}" dt="2019-06-05T17:28:19.933" v="163" actId="948"/>
          <ac:spMkLst>
            <pc:docMk/>
            <pc:sldMk cId="896690080" sldId="272"/>
            <ac:spMk id="3" creationId="{947583A4-74E6-46F2-869E-366BEA46FC8B}"/>
          </ac:spMkLst>
        </pc:spChg>
      </pc:sldChg>
      <pc:sldChg chg="modSp">
        <pc:chgData name="去蒙 孙" userId="9cc9bf5a7e27f481" providerId="LiveId" clId="{D2B765EF-2308-4264-812D-0E13EB944649}" dt="2019-06-05T17:30:16.045" v="174" actId="1076"/>
        <pc:sldMkLst>
          <pc:docMk/>
          <pc:sldMk cId="727414764" sldId="274"/>
        </pc:sldMkLst>
        <pc:spChg chg="mod">
          <ac:chgData name="去蒙 孙" userId="9cc9bf5a7e27f481" providerId="LiveId" clId="{D2B765EF-2308-4264-812D-0E13EB944649}" dt="2019-06-05T17:30:16.045" v="174" actId="1076"/>
          <ac:spMkLst>
            <pc:docMk/>
            <pc:sldMk cId="727414764" sldId="274"/>
            <ac:spMk id="6" creationId="{428B7CCC-05E7-4DE2-A36E-391933854461}"/>
          </ac:spMkLst>
        </pc:spChg>
        <pc:spChg chg="mod">
          <ac:chgData name="去蒙 孙" userId="9cc9bf5a7e27f481" providerId="LiveId" clId="{D2B765EF-2308-4264-812D-0E13EB944649}" dt="2019-06-05T17:30:13.573" v="173" actId="1076"/>
          <ac:spMkLst>
            <pc:docMk/>
            <pc:sldMk cId="727414764" sldId="274"/>
            <ac:spMk id="7" creationId="{022B1CFD-4ED9-4881-95AC-0671E0377B6B}"/>
          </ac:spMkLst>
        </pc:spChg>
      </pc:sldChg>
      <pc:sldChg chg="modAnim">
        <pc:chgData name="去蒙 孙" userId="9cc9bf5a7e27f481" providerId="LiveId" clId="{D2B765EF-2308-4264-812D-0E13EB944649}" dt="2019-06-05T16:47:05.331" v="28"/>
        <pc:sldMkLst>
          <pc:docMk/>
          <pc:sldMk cId="4128253540" sldId="275"/>
        </pc:sldMkLst>
      </pc:sldChg>
      <pc:sldChg chg="delSp modAnim">
        <pc:chgData name="去蒙 孙" userId="9cc9bf5a7e27f481" providerId="LiveId" clId="{D2B765EF-2308-4264-812D-0E13EB944649}" dt="2019-06-05T16:46:06.848" v="11"/>
        <pc:sldMkLst>
          <pc:docMk/>
          <pc:sldMk cId="529952873" sldId="277"/>
        </pc:sldMkLst>
        <pc:picChg chg="del">
          <ac:chgData name="去蒙 孙" userId="9cc9bf5a7e27f481" providerId="LiveId" clId="{D2B765EF-2308-4264-812D-0E13EB944649}" dt="2019-06-05T16:42:04.650" v="0" actId="478"/>
          <ac:picMkLst>
            <pc:docMk/>
            <pc:sldMk cId="529952873" sldId="277"/>
            <ac:picMk id="14" creationId="{EFEC02A9-AEB9-460D-A59B-DE1A154F9A7D}"/>
          </ac:picMkLst>
        </pc:picChg>
      </pc:sldChg>
      <pc:sldChg chg="modAnim">
        <pc:chgData name="去蒙 孙" userId="9cc9bf5a7e27f481" providerId="LiveId" clId="{D2B765EF-2308-4264-812D-0E13EB944649}" dt="2019-06-05T16:46:12.265" v="12"/>
        <pc:sldMkLst>
          <pc:docMk/>
          <pc:sldMk cId="4029182563" sldId="278"/>
        </pc:sldMkLst>
      </pc:sldChg>
      <pc:sldChg chg="modSp modAnim">
        <pc:chgData name="去蒙 孙" userId="9cc9bf5a7e27f481" providerId="LiveId" clId="{D2B765EF-2308-4264-812D-0E13EB944649}" dt="2019-06-05T17:29:12.199" v="169" actId="1076"/>
        <pc:sldMkLst>
          <pc:docMk/>
          <pc:sldMk cId="315389349" sldId="279"/>
        </pc:sldMkLst>
        <pc:spChg chg="mod">
          <ac:chgData name="去蒙 孙" userId="9cc9bf5a7e27f481" providerId="LiveId" clId="{D2B765EF-2308-4264-812D-0E13EB944649}" dt="2019-06-05T17:29:12.199" v="169" actId="1076"/>
          <ac:spMkLst>
            <pc:docMk/>
            <pc:sldMk cId="315389349" sldId="279"/>
            <ac:spMk id="8" creationId="{B94CCA97-7730-4C46-B4E6-799DEAF6BAF5}"/>
          </ac:spMkLst>
        </pc:spChg>
      </pc:sldChg>
      <pc:sldChg chg="addSp delSp modSp add modAnim">
        <pc:chgData name="去蒙 孙" userId="9cc9bf5a7e27f481" providerId="LiveId" clId="{D2B765EF-2308-4264-812D-0E13EB944649}" dt="2019-06-05T17:04:57.929" v="89"/>
        <pc:sldMkLst>
          <pc:docMk/>
          <pc:sldMk cId="3279771558" sldId="280"/>
        </pc:sldMkLst>
        <pc:spChg chg="del">
          <ac:chgData name="去蒙 孙" userId="9cc9bf5a7e27f481" providerId="LiveId" clId="{D2B765EF-2308-4264-812D-0E13EB944649}" dt="2019-06-05T16:50:55.979" v="31" actId="478"/>
          <ac:spMkLst>
            <pc:docMk/>
            <pc:sldMk cId="3279771558" sldId="280"/>
            <ac:spMk id="2" creationId="{EBAB772D-B5F8-4DE9-B4AE-7176385F9D27}"/>
          </ac:spMkLst>
        </pc:spChg>
        <pc:spChg chg="del">
          <ac:chgData name="去蒙 孙" userId="9cc9bf5a7e27f481" providerId="LiveId" clId="{D2B765EF-2308-4264-812D-0E13EB944649}" dt="2019-06-05T16:50:57.097" v="32" actId="478"/>
          <ac:spMkLst>
            <pc:docMk/>
            <pc:sldMk cId="3279771558" sldId="280"/>
            <ac:spMk id="3" creationId="{6E345FF7-150D-45D3-B3FC-4AAAC7375FC2}"/>
          </ac:spMkLst>
        </pc:spChg>
        <pc:spChg chg="add">
          <ac:chgData name="去蒙 孙" userId="9cc9bf5a7e27f481" providerId="LiveId" clId="{D2B765EF-2308-4264-812D-0E13EB944649}" dt="2019-06-05T16:50:53.207" v="30"/>
          <ac:spMkLst>
            <pc:docMk/>
            <pc:sldMk cId="3279771558" sldId="280"/>
            <ac:spMk id="5" creationId="{1BC7E94D-043B-4458-B76D-F4FECA70F595}"/>
          </ac:spMkLst>
        </pc:spChg>
        <pc:spChg chg="add">
          <ac:chgData name="去蒙 孙" userId="9cc9bf5a7e27f481" providerId="LiveId" clId="{D2B765EF-2308-4264-812D-0E13EB944649}" dt="2019-06-05T16:50:53.207" v="30"/>
          <ac:spMkLst>
            <pc:docMk/>
            <pc:sldMk cId="3279771558" sldId="280"/>
            <ac:spMk id="7" creationId="{0D2C7ED9-C495-4EDD-81E6-BEF4FE78039F}"/>
          </ac:spMkLst>
        </pc:spChg>
        <pc:spChg chg="add mod">
          <ac:chgData name="去蒙 孙" userId="9cc9bf5a7e27f481" providerId="LiveId" clId="{D2B765EF-2308-4264-812D-0E13EB944649}" dt="2019-06-05T16:53:40.924" v="73" actId="1076"/>
          <ac:spMkLst>
            <pc:docMk/>
            <pc:sldMk cId="3279771558" sldId="280"/>
            <ac:spMk id="11" creationId="{342C45CF-809B-4E68-B54A-7B0CAA81A639}"/>
          </ac:spMkLst>
        </pc:spChg>
        <pc:spChg chg="add mod">
          <ac:chgData name="去蒙 孙" userId="9cc9bf5a7e27f481" providerId="LiveId" clId="{D2B765EF-2308-4264-812D-0E13EB944649}" dt="2019-06-05T16:53:31.733" v="72" actId="1076"/>
          <ac:spMkLst>
            <pc:docMk/>
            <pc:sldMk cId="3279771558" sldId="280"/>
            <ac:spMk id="14" creationId="{724330F6-09EB-4496-9376-A5A5DBAF9F34}"/>
          </ac:spMkLst>
        </pc:spChg>
        <pc:picChg chg="add">
          <ac:chgData name="去蒙 孙" userId="9cc9bf5a7e27f481" providerId="LiveId" clId="{D2B765EF-2308-4264-812D-0E13EB944649}" dt="2019-06-05T16:50:53.207" v="30"/>
          <ac:picMkLst>
            <pc:docMk/>
            <pc:sldMk cId="3279771558" sldId="280"/>
            <ac:picMk id="4" creationId="{EED09FB6-3A59-4175-BDA3-49877BCBE3BD}"/>
          </ac:picMkLst>
        </pc:picChg>
        <pc:picChg chg="add">
          <ac:chgData name="去蒙 孙" userId="9cc9bf5a7e27f481" providerId="LiveId" clId="{D2B765EF-2308-4264-812D-0E13EB944649}" dt="2019-06-05T16:50:53.207" v="30"/>
          <ac:picMkLst>
            <pc:docMk/>
            <pc:sldMk cId="3279771558" sldId="280"/>
            <ac:picMk id="6" creationId="{269C453A-EF50-4205-9B5A-9943AB675364}"/>
          </ac:picMkLst>
        </pc:picChg>
        <pc:picChg chg="add del mod">
          <ac:chgData name="去蒙 孙" userId="9cc9bf5a7e27f481" providerId="LiveId" clId="{D2B765EF-2308-4264-812D-0E13EB944649}" dt="2019-06-05T16:51:16.440" v="36"/>
          <ac:picMkLst>
            <pc:docMk/>
            <pc:sldMk cId="3279771558" sldId="280"/>
            <ac:picMk id="8" creationId="{87993818-51CD-4BFF-BD57-BBC9784CB432}"/>
          </ac:picMkLst>
        </pc:picChg>
        <pc:picChg chg="add mod">
          <ac:chgData name="去蒙 孙" userId="9cc9bf5a7e27f481" providerId="LiveId" clId="{D2B765EF-2308-4264-812D-0E13EB944649}" dt="2019-06-05T16:53:40.924" v="73" actId="1076"/>
          <ac:picMkLst>
            <pc:docMk/>
            <pc:sldMk cId="3279771558" sldId="280"/>
            <ac:picMk id="9" creationId="{E5A976C2-9C0F-4965-AA5E-AE4AF0E0E835}"/>
          </ac:picMkLst>
        </pc:picChg>
        <pc:picChg chg="add mod">
          <ac:chgData name="去蒙 孙" userId="9cc9bf5a7e27f481" providerId="LiveId" clId="{D2B765EF-2308-4264-812D-0E13EB944649}" dt="2019-06-05T16:53:40.924" v="73" actId="1076"/>
          <ac:picMkLst>
            <pc:docMk/>
            <pc:sldMk cId="3279771558" sldId="280"/>
            <ac:picMk id="10" creationId="{ADC6C76F-5238-44CC-BA48-248C81613994}"/>
          </ac:picMkLst>
        </pc:picChg>
        <pc:picChg chg="add mod">
          <ac:chgData name="去蒙 孙" userId="9cc9bf5a7e27f481" providerId="LiveId" clId="{D2B765EF-2308-4264-812D-0E13EB944649}" dt="2019-06-05T17:04:53.234" v="88" actId="1076"/>
          <ac:picMkLst>
            <pc:docMk/>
            <pc:sldMk cId="3279771558" sldId="280"/>
            <ac:picMk id="18" creationId="{48DD48EC-C617-42F5-BF79-5529452B92A4}"/>
          </ac:picMkLst>
        </pc:picChg>
        <pc:cxnChg chg="add mod">
          <ac:chgData name="去蒙 孙" userId="9cc9bf5a7e27f481" providerId="LiveId" clId="{D2B765EF-2308-4264-812D-0E13EB944649}" dt="2019-06-05T16:53:40.924" v="73" actId="1076"/>
          <ac:cxnSpMkLst>
            <pc:docMk/>
            <pc:sldMk cId="3279771558" sldId="280"/>
            <ac:cxnSpMk id="13" creationId="{A0B84528-48DB-4A97-91C0-966A690B178B}"/>
          </ac:cxnSpMkLst>
        </pc:cxnChg>
      </pc:sldChg>
      <pc:sldChg chg="addSp delSp modSp add mod ord setBg delDesignElem">
        <pc:chgData name="去蒙 孙" userId="9cc9bf5a7e27f481" providerId="LiveId" clId="{D2B765EF-2308-4264-812D-0E13EB944649}" dt="2019-06-05T17:24:29.588" v="123"/>
        <pc:sldMkLst>
          <pc:docMk/>
          <pc:sldMk cId="1755625048" sldId="281"/>
        </pc:sldMkLst>
        <pc:spChg chg="del">
          <ac:chgData name="去蒙 孙" userId="9cc9bf5a7e27f481" providerId="LiveId" clId="{D2B765EF-2308-4264-812D-0E13EB944649}" dt="2019-06-05T16:59:07.579" v="77" actId="26606"/>
          <ac:spMkLst>
            <pc:docMk/>
            <pc:sldMk cId="1755625048" sldId="281"/>
            <ac:spMk id="2" creationId="{F3393CE6-F03F-4982-BFDB-8685F0940C69}"/>
          </ac:spMkLst>
        </pc:spChg>
        <pc:spChg chg="del">
          <ac:chgData name="去蒙 孙" userId="9cc9bf5a7e27f481" providerId="LiveId" clId="{D2B765EF-2308-4264-812D-0E13EB944649}" dt="2019-06-05T16:59:07.579" v="77" actId="26606"/>
          <ac:spMkLst>
            <pc:docMk/>
            <pc:sldMk cId="1755625048" sldId="281"/>
            <ac:spMk id="3" creationId="{4A709AC5-BCF3-4929-B250-3C12C8E21F68}"/>
          </ac:spMkLst>
        </pc:spChg>
        <pc:spChg chg="add del">
          <ac:chgData name="去蒙 孙" userId="9cc9bf5a7e27f481" providerId="LiveId" clId="{D2B765EF-2308-4264-812D-0E13EB944649}" dt="2019-06-05T17:24:29.588" v="123"/>
          <ac:spMkLst>
            <pc:docMk/>
            <pc:sldMk cId="1755625048" sldId="281"/>
            <ac:spMk id="10" creationId="{32BC26D8-82FB-445E-AA49-62A77D7C1EE0}"/>
          </ac:spMkLst>
        </pc:spChg>
        <pc:spChg chg="add del">
          <ac:chgData name="去蒙 孙" userId="9cc9bf5a7e27f481" providerId="LiveId" clId="{D2B765EF-2308-4264-812D-0E13EB944649}" dt="2019-06-05T17:24:29.588" v="123"/>
          <ac:spMkLst>
            <pc:docMk/>
            <pc:sldMk cId="1755625048" sldId="281"/>
            <ac:spMk id="12" creationId="{CB44330D-EA18-4254-AA95-EB49948539B8}"/>
          </ac:spMkLst>
        </pc:spChg>
        <pc:picChg chg="add del">
          <ac:chgData name="去蒙 孙" userId="9cc9bf5a7e27f481" providerId="LiveId" clId="{D2B765EF-2308-4264-812D-0E13EB944649}" dt="2019-06-05T16:59:07.579" v="77" actId="26606"/>
          <ac:picMkLst>
            <pc:docMk/>
            <pc:sldMk cId="1755625048" sldId="281"/>
            <ac:picMk id="4" creationId="{AAF27111-3FD3-45BA-8D52-80D4128342D7}"/>
          </ac:picMkLst>
        </pc:picChg>
        <pc:picChg chg="add mod">
          <ac:chgData name="去蒙 孙" userId="9cc9bf5a7e27f481" providerId="LiveId" clId="{D2B765EF-2308-4264-812D-0E13EB944649}" dt="2019-06-05T16:59:10.113" v="78" actId="27614"/>
          <ac:picMkLst>
            <pc:docMk/>
            <pc:sldMk cId="1755625048" sldId="281"/>
            <ac:picMk id="7" creationId="{AAF27111-3FD3-45BA-8D52-80D4128342D7}"/>
          </ac:picMkLst>
        </pc:picChg>
      </pc:sldChg>
      <pc:sldChg chg="addSp delSp modSp add mod ord setBg">
        <pc:chgData name="去蒙 孙" userId="9cc9bf5a7e27f481" providerId="LiveId" clId="{D2B765EF-2308-4264-812D-0E13EB944649}" dt="2019-06-05T17:25:19.421" v="131" actId="1076"/>
        <pc:sldMkLst>
          <pc:docMk/>
          <pc:sldMk cId="726865903" sldId="282"/>
        </pc:sldMkLst>
        <pc:spChg chg="del">
          <ac:chgData name="去蒙 孙" userId="9cc9bf5a7e27f481" providerId="LiveId" clId="{D2B765EF-2308-4264-812D-0E13EB944649}" dt="2019-06-05T17:23:29.792" v="114" actId="478"/>
          <ac:spMkLst>
            <pc:docMk/>
            <pc:sldMk cId="726865903" sldId="282"/>
            <ac:spMk id="2" creationId="{CAB31B6E-F607-491F-BB22-02F7637E785F}"/>
          </ac:spMkLst>
        </pc:spChg>
        <pc:spChg chg="del">
          <ac:chgData name="去蒙 孙" userId="9cc9bf5a7e27f481" providerId="LiveId" clId="{D2B765EF-2308-4264-812D-0E13EB944649}" dt="2019-06-05T17:23:30.484" v="115" actId="478"/>
          <ac:spMkLst>
            <pc:docMk/>
            <pc:sldMk cId="726865903" sldId="282"/>
            <ac:spMk id="3" creationId="{70DCB05F-8152-40A4-B097-294CF7A3B6DE}"/>
          </ac:spMkLst>
        </pc:spChg>
        <pc:spChg chg="add mod">
          <ac:chgData name="去蒙 孙" userId="9cc9bf5a7e27f481" providerId="LiveId" clId="{D2B765EF-2308-4264-812D-0E13EB944649}" dt="2019-06-05T17:25:16.589" v="129" actId="2085"/>
          <ac:spMkLst>
            <pc:docMk/>
            <pc:sldMk cId="726865903" sldId="282"/>
            <ac:spMk id="6" creationId="{908402C9-0582-4F1E-A9BA-7A263A889470}"/>
          </ac:spMkLst>
        </pc:spChg>
        <pc:spChg chg="add mod">
          <ac:chgData name="去蒙 孙" userId="9cc9bf5a7e27f481" providerId="LiveId" clId="{D2B765EF-2308-4264-812D-0E13EB944649}" dt="2019-06-05T17:25:19.421" v="131" actId="1076"/>
          <ac:spMkLst>
            <pc:docMk/>
            <pc:sldMk cId="726865903" sldId="282"/>
            <ac:spMk id="9" creationId="{2AC41A21-BD10-49A5-8AAC-9720B18813E0}"/>
          </ac:spMkLst>
        </pc:spChg>
        <pc:spChg chg="add del">
          <ac:chgData name="去蒙 孙" userId="9cc9bf5a7e27f481" providerId="LiveId" clId="{D2B765EF-2308-4264-812D-0E13EB944649}" dt="2019-06-05T17:24:08.751" v="120" actId="26606"/>
          <ac:spMkLst>
            <pc:docMk/>
            <pc:sldMk cId="726865903" sldId="282"/>
            <ac:spMk id="10" creationId="{32BC26D8-82FB-445E-AA49-62A77D7C1EE0}"/>
          </ac:spMkLst>
        </pc:spChg>
        <pc:spChg chg="add del">
          <ac:chgData name="去蒙 孙" userId="9cc9bf5a7e27f481" providerId="LiveId" clId="{D2B765EF-2308-4264-812D-0E13EB944649}" dt="2019-06-05T17:24:08.751" v="120" actId="26606"/>
          <ac:spMkLst>
            <pc:docMk/>
            <pc:sldMk cId="726865903" sldId="282"/>
            <ac:spMk id="12" creationId="{CB44330D-EA18-4254-AA95-EB49948539B8}"/>
          </ac:spMkLst>
        </pc:spChg>
        <pc:picChg chg="add mod">
          <ac:chgData name="去蒙 孙" userId="9cc9bf5a7e27f481" providerId="LiveId" clId="{D2B765EF-2308-4264-812D-0E13EB944649}" dt="2019-06-05T17:25:01.666" v="126" actId="1076"/>
          <ac:picMkLst>
            <pc:docMk/>
            <pc:sldMk cId="726865903" sldId="282"/>
            <ac:picMk id="5" creationId="{857B8AEC-0868-43AF-916C-A4AE07C47E3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D7BF96-BE9E-46E2-8D55-6E8BDDC32DAE}" type="doc">
      <dgm:prSet loTypeId="urn:microsoft.com/office/officeart/2005/8/layout/process3#2" loCatId="process" qsTypeId="urn:microsoft.com/office/officeart/2005/8/quickstyle/simple1#2" qsCatId="simple" csTypeId="urn:microsoft.com/office/officeart/2005/8/colors/accent1_2#2" csCatId="accent1" phldr="0"/>
      <dgm:spPr/>
      <dgm:t>
        <a:bodyPr/>
        <a:lstStyle/>
        <a:p>
          <a:endParaRPr lang="zh-CN" altLang="en-US"/>
        </a:p>
      </dgm:t>
    </dgm:pt>
    <dgm:pt modelId="{AC6B50A2-A719-40F2-A025-D428F4ED7AF7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dirty="0">
              <a:latin typeface="Verdana" panose="020B0604030504040204" pitchFamily="34" charset="0"/>
              <a:ea typeface="Verdana" panose="020B0604030504040204" pitchFamily="34" charset="0"/>
            </a:rPr>
            <a:t>The </a:t>
          </a:r>
          <a:r>
            <a:rPr lang="en-US" altLang="zh-CN" sz="1800" dirty="0" err="1">
              <a:latin typeface="Verdana" panose="020B0604030504040204" pitchFamily="34" charset="0"/>
              <a:ea typeface="Verdana" panose="020B0604030504040204" pitchFamily="34" charset="0"/>
            </a:rPr>
            <a:t>Embroyo</a:t>
          </a:r>
          <a:r>
            <a:rPr lang="en-US" altLang="zh-CN" sz="1800" dirty="0">
              <a:latin typeface="Verdana" panose="020B0604030504040204" pitchFamily="34" charset="0"/>
              <a:ea typeface="Verdana" panose="020B0604030504040204" pitchFamily="34" charset="0"/>
            </a:rPr>
            <a:t> Stage</a:t>
          </a:r>
        </a:p>
      </dgm:t>
    </dgm:pt>
    <dgm:pt modelId="{CA8D0332-16E7-482E-9342-B84A5B6AB1E4}" type="parTrans" cxnId="{0AC8742C-8E83-49F8-BC84-084825D95873}">
      <dgm:prSet/>
      <dgm:spPr/>
      <dgm:t>
        <a:bodyPr/>
        <a:lstStyle/>
        <a:p>
          <a:endParaRPr lang="zh-CN" altLang="en-US"/>
        </a:p>
      </dgm:t>
    </dgm:pt>
    <dgm:pt modelId="{90A52E01-7D27-4B54-9739-4258B1F7A655}" type="sibTrans" cxnId="{0AC8742C-8E83-49F8-BC84-084825D95873}">
      <dgm:prSet/>
      <dgm:spPr/>
      <dgm:t>
        <a:bodyPr/>
        <a:lstStyle/>
        <a:p>
          <a:endParaRPr lang="zh-CN" altLang="en-US"/>
        </a:p>
      </dgm:t>
    </dgm:pt>
    <dgm:pt modelId="{65F927D4-D7F1-4982-AC1F-B5F18269B929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>
              <a:latin typeface="Verdana" panose="020B0604030504040204" pitchFamily="34" charset="0"/>
              <a:ea typeface="Verdana" panose="020B0604030504040204" pitchFamily="34" charset="0"/>
            </a:rPr>
            <a:t>Cryptocurrency-Bitcoin</a:t>
          </a:r>
        </a:p>
      </dgm:t>
    </dgm:pt>
    <dgm:pt modelId="{C9B16F22-83D1-4297-A902-69664AD8C3E2}" type="parTrans" cxnId="{8916D20F-6BD0-4C34-ADDB-594F766410BC}">
      <dgm:prSet/>
      <dgm:spPr/>
      <dgm:t>
        <a:bodyPr/>
        <a:lstStyle/>
        <a:p>
          <a:endParaRPr lang="zh-CN" altLang="en-US"/>
        </a:p>
      </dgm:t>
    </dgm:pt>
    <dgm:pt modelId="{05162CEF-0ED0-483E-A0C3-3EE6FC938A4C}" type="sibTrans" cxnId="{8916D20F-6BD0-4C34-ADDB-594F766410BC}">
      <dgm:prSet/>
      <dgm:spPr/>
      <dgm:t>
        <a:bodyPr/>
        <a:lstStyle/>
        <a:p>
          <a:endParaRPr lang="zh-CN" altLang="en-US"/>
        </a:p>
      </dgm:t>
    </dgm:pt>
    <dgm:pt modelId="{4063E92F-EF63-4941-A01A-382F576CE1C0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latin typeface="Verdana" panose="020B0604030504040204" pitchFamily="34" charset="0"/>
              <a:ea typeface="Verdana" panose="020B0604030504040204" pitchFamily="34" charset="0"/>
            </a:rPr>
            <a:t>Smart Contract Blockchain</a:t>
          </a:r>
        </a:p>
      </dgm:t>
    </dgm:pt>
    <dgm:pt modelId="{A5CA5D61-00C1-4E45-8F42-D1FDF0647EC5}" type="parTrans" cxnId="{1D5E63F8-278E-4498-8B60-62F9751D93A3}">
      <dgm:prSet/>
      <dgm:spPr/>
      <dgm:t>
        <a:bodyPr/>
        <a:lstStyle/>
        <a:p>
          <a:endParaRPr lang="zh-CN" altLang="en-US"/>
        </a:p>
      </dgm:t>
    </dgm:pt>
    <dgm:pt modelId="{805FEA0E-556F-4342-BBA0-B0908DC92DA2}" type="sibTrans" cxnId="{1D5E63F8-278E-4498-8B60-62F9751D93A3}">
      <dgm:prSet/>
      <dgm:spPr/>
      <dgm:t>
        <a:bodyPr/>
        <a:lstStyle/>
        <a:p>
          <a:endParaRPr lang="zh-CN" altLang="en-US"/>
        </a:p>
      </dgm:t>
    </dgm:pt>
    <dgm:pt modelId="{9F90E17E-D5B8-4493-81C7-6BA6A294E0F3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>
              <a:latin typeface="Verdana" panose="020B0604030504040204" pitchFamily="34" charset="0"/>
              <a:ea typeface="Verdana" panose="020B0604030504040204" pitchFamily="34" charset="0"/>
            </a:rPr>
            <a:t>Programmable Finance</a:t>
          </a:r>
        </a:p>
      </dgm:t>
    </dgm:pt>
    <dgm:pt modelId="{DA9881DA-8597-4D4C-984B-159444123D63}" type="parTrans" cxnId="{58869A32-F590-43C6-AA19-BD655C7E38BA}">
      <dgm:prSet/>
      <dgm:spPr/>
      <dgm:t>
        <a:bodyPr/>
        <a:lstStyle/>
        <a:p>
          <a:endParaRPr lang="zh-CN" altLang="en-US"/>
        </a:p>
      </dgm:t>
    </dgm:pt>
    <dgm:pt modelId="{E43E321E-C2A1-4DAD-9F35-C04C232EC0A3}" type="sibTrans" cxnId="{58869A32-F590-43C6-AA19-BD655C7E38BA}">
      <dgm:prSet/>
      <dgm:spPr/>
      <dgm:t>
        <a:bodyPr/>
        <a:lstStyle/>
        <a:p>
          <a:endParaRPr lang="zh-CN" altLang="en-US"/>
        </a:p>
      </dgm:t>
    </dgm:pt>
    <dgm:pt modelId="{35BCC390-C932-4C8A-9B9E-A325029A5E62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>
              <a:latin typeface="Verdana" panose="020B0604030504040204" pitchFamily="34" charset="0"/>
              <a:ea typeface="Verdana" panose="020B0604030504040204" pitchFamily="34" charset="0"/>
            </a:rPr>
            <a:t>Programmable Trust</a:t>
          </a:r>
        </a:p>
      </dgm:t>
    </dgm:pt>
    <dgm:pt modelId="{E5BBADF7-5C9B-483C-9524-597D3C3BACF1}" type="parTrans" cxnId="{AD5223CF-9E2A-48DC-8952-E0E24E42080F}">
      <dgm:prSet/>
      <dgm:spPr/>
      <dgm:t>
        <a:bodyPr/>
        <a:lstStyle/>
        <a:p>
          <a:endParaRPr lang="en-US"/>
        </a:p>
      </dgm:t>
    </dgm:pt>
    <dgm:pt modelId="{6E69EBD2-CDCA-4709-835C-4557FDF63D45}" type="sibTrans" cxnId="{AD5223CF-9E2A-48DC-8952-E0E24E42080F}">
      <dgm:prSet/>
      <dgm:spPr/>
      <dgm:t>
        <a:bodyPr/>
        <a:lstStyle/>
        <a:p>
          <a:endParaRPr lang="en-US"/>
        </a:p>
      </dgm:t>
    </dgm:pt>
    <dgm:pt modelId="{60A5E316-DBCD-46FA-A96F-5F85A99184D7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latin typeface="Verdana" panose="020B0604030504040204" pitchFamily="34" charset="0"/>
              <a:ea typeface="Verdana" panose="020B0604030504040204" pitchFamily="34" charset="0"/>
            </a:rPr>
            <a:t>Next Generation of Blockchain</a:t>
          </a:r>
        </a:p>
      </dgm:t>
    </dgm:pt>
    <dgm:pt modelId="{F0E5B90A-FF5C-4AA9-B7DF-2EDF2654CFB9}" type="parTrans" cxnId="{F85A43A1-8E2A-4C32-A738-18DDEBC901E8}">
      <dgm:prSet/>
      <dgm:spPr/>
      <dgm:t>
        <a:bodyPr/>
        <a:lstStyle/>
        <a:p>
          <a:endParaRPr lang="zh-CN" altLang="en-US"/>
        </a:p>
      </dgm:t>
    </dgm:pt>
    <dgm:pt modelId="{B0B06B31-636B-447E-A647-C07BB9602269}" type="sibTrans" cxnId="{F85A43A1-8E2A-4C32-A738-18DDEBC901E8}">
      <dgm:prSet/>
      <dgm:spPr/>
      <dgm:t>
        <a:bodyPr/>
        <a:lstStyle/>
        <a:p>
          <a:endParaRPr lang="zh-CN" altLang="en-US"/>
        </a:p>
      </dgm:t>
    </dgm:pt>
    <dgm:pt modelId="{53224E70-1E12-4552-9DA2-18CBD801B907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>
              <a:latin typeface="Verdana" panose="020B0604030504040204" pitchFamily="34" charset="0"/>
              <a:ea typeface="Verdana" panose="020B0604030504040204" pitchFamily="34" charset="0"/>
            </a:rPr>
            <a:t>Programmable Society-culture, art, economics, science, </a:t>
          </a:r>
          <a:r>
            <a:rPr lang="en-US" altLang="zh-CN" dirty="0" err="1">
              <a:latin typeface="Verdana" panose="020B0604030504040204" pitchFamily="34" charset="0"/>
              <a:ea typeface="Verdana" panose="020B0604030504040204" pitchFamily="34" charset="0"/>
            </a:rPr>
            <a:t>medical,etc</a:t>
          </a:r>
          <a:endParaRPr lang="en-US" altLang="zh-CN" dirty="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2F9ADA9-192C-4FA6-8AEC-6254BD1AC5FE}" type="parTrans" cxnId="{C41091EE-C960-4BC7-8A01-2D8FFAC3265C}">
      <dgm:prSet/>
      <dgm:spPr/>
      <dgm:t>
        <a:bodyPr/>
        <a:lstStyle/>
        <a:p>
          <a:endParaRPr lang="en-US"/>
        </a:p>
      </dgm:t>
    </dgm:pt>
    <dgm:pt modelId="{164F0166-C493-4444-844C-DD8DB08E139D}" type="sibTrans" cxnId="{C41091EE-C960-4BC7-8A01-2D8FFAC3265C}">
      <dgm:prSet/>
      <dgm:spPr/>
      <dgm:t>
        <a:bodyPr/>
        <a:lstStyle/>
        <a:p>
          <a:endParaRPr lang="en-US"/>
        </a:p>
      </dgm:t>
    </dgm:pt>
    <dgm:pt modelId="{F3555292-3C89-4C4F-B4D0-0FA2ACFFACE8}" type="pres">
      <dgm:prSet presAssocID="{D9D7BF96-BE9E-46E2-8D55-6E8BDDC32DAE}" presName="linearFlow" presStyleCnt="0">
        <dgm:presLayoutVars>
          <dgm:dir/>
          <dgm:animLvl val="lvl"/>
          <dgm:resizeHandles val="exact"/>
        </dgm:presLayoutVars>
      </dgm:prSet>
      <dgm:spPr/>
    </dgm:pt>
    <dgm:pt modelId="{79D35C4A-2DDE-4255-A36A-ADCDCA47CC6C}" type="pres">
      <dgm:prSet presAssocID="{AC6B50A2-A719-40F2-A025-D428F4ED7AF7}" presName="composite" presStyleCnt="0"/>
      <dgm:spPr/>
    </dgm:pt>
    <dgm:pt modelId="{B86100E6-FA30-4C22-BB39-BB56D8302BB8}" type="pres">
      <dgm:prSet presAssocID="{AC6B50A2-A719-40F2-A025-D428F4ED7AF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74B0135-3D37-42AD-9C7C-5E6A5C184B2C}" type="pres">
      <dgm:prSet presAssocID="{AC6B50A2-A719-40F2-A025-D428F4ED7AF7}" presName="parSh" presStyleLbl="node1" presStyleIdx="0" presStyleCnt="3"/>
      <dgm:spPr/>
    </dgm:pt>
    <dgm:pt modelId="{001A35F5-21FE-42CC-AB17-5CF1D5339814}" type="pres">
      <dgm:prSet presAssocID="{AC6B50A2-A719-40F2-A025-D428F4ED7AF7}" presName="desTx" presStyleLbl="fgAcc1" presStyleIdx="0" presStyleCnt="3">
        <dgm:presLayoutVars>
          <dgm:bulletEnabled val="1"/>
        </dgm:presLayoutVars>
      </dgm:prSet>
      <dgm:spPr/>
    </dgm:pt>
    <dgm:pt modelId="{B6B4705E-C06A-4375-BD9F-C3441DAF21BE}" type="pres">
      <dgm:prSet presAssocID="{90A52E01-7D27-4B54-9739-4258B1F7A655}" presName="sibTrans" presStyleLbl="sibTrans2D1" presStyleIdx="0" presStyleCnt="2"/>
      <dgm:spPr/>
    </dgm:pt>
    <dgm:pt modelId="{ED62B532-DB81-4F8C-8542-7A394D40EFE0}" type="pres">
      <dgm:prSet presAssocID="{90A52E01-7D27-4B54-9739-4258B1F7A655}" presName="connTx" presStyleLbl="sibTrans2D1" presStyleIdx="0" presStyleCnt="2"/>
      <dgm:spPr/>
    </dgm:pt>
    <dgm:pt modelId="{67D84011-3E5C-4961-AC6D-73EE4C0D9D9E}" type="pres">
      <dgm:prSet presAssocID="{4063E92F-EF63-4941-A01A-382F576CE1C0}" presName="composite" presStyleCnt="0"/>
      <dgm:spPr/>
    </dgm:pt>
    <dgm:pt modelId="{94A44E30-95D2-471A-A75E-32D090A8680F}" type="pres">
      <dgm:prSet presAssocID="{4063E92F-EF63-4941-A01A-382F576CE1C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C9164B6-8CF0-4879-A265-B22456BE4CF2}" type="pres">
      <dgm:prSet presAssocID="{4063E92F-EF63-4941-A01A-382F576CE1C0}" presName="parSh" presStyleLbl="node1" presStyleIdx="1" presStyleCnt="3"/>
      <dgm:spPr/>
    </dgm:pt>
    <dgm:pt modelId="{178AD051-CF63-4F1B-9A8E-BC50021CDB7D}" type="pres">
      <dgm:prSet presAssocID="{4063E92F-EF63-4941-A01A-382F576CE1C0}" presName="desTx" presStyleLbl="fgAcc1" presStyleIdx="1" presStyleCnt="3">
        <dgm:presLayoutVars>
          <dgm:bulletEnabled val="1"/>
        </dgm:presLayoutVars>
      </dgm:prSet>
      <dgm:spPr/>
    </dgm:pt>
    <dgm:pt modelId="{0399D8D5-1252-4D85-9101-B99A296595E1}" type="pres">
      <dgm:prSet presAssocID="{805FEA0E-556F-4342-BBA0-B0908DC92DA2}" presName="sibTrans" presStyleLbl="sibTrans2D1" presStyleIdx="1" presStyleCnt="2"/>
      <dgm:spPr/>
    </dgm:pt>
    <dgm:pt modelId="{BCFE3D79-E4D8-4EBE-AED5-0EB76B28E72B}" type="pres">
      <dgm:prSet presAssocID="{805FEA0E-556F-4342-BBA0-B0908DC92DA2}" presName="connTx" presStyleLbl="sibTrans2D1" presStyleIdx="1" presStyleCnt="2"/>
      <dgm:spPr/>
    </dgm:pt>
    <dgm:pt modelId="{805E637B-209B-4F89-AA3C-8539A4956B04}" type="pres">
      <dgm:prSet presAssocID="{60A5E316-DBCD-46FA-A96F-5F85A99184D7}" presName="composite" presStyleCnt="0"/>
      <dgm:spPr/>
    </dgm:pt>
    <dgm:pt modelId="{2CDEB5BE-A18F-44CB-B40C-D5A7959D1379}" type="pres">
      <dgm:prSet presAssocID="{60A5E316-DBCD-46FA-A96F-5F85A99184D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4692481-7C02-42FC-9852-C01050D5BAD2}" type="pres">
      <dgm:prSet presAssocID="{60A5E316-DBCD-46FA-A96F-5F85A99184D7}" presName="parSh" presStyleLbl="node1" presStyleIdx="2" presStyleCnt="3"/>
      <dgm:spPr/>
    </dgm:pt>
    <dgm:pt modelId="{DDF90212-855D-4A30-B1A8-EC7C932921EA}" type="pres">
      <dgm:prSet presAssocID="{60A5E316-DBCD-46FA-A96F-5F85A99184D7}" presName="desTx" presStyleLbl="fgAcc1" presStyleIdx="2" presStyleCnt="3">
        <dgm:presLayoutVars>
          <dgm:bulletEnabled val="1"/>
        </dgm:presLayoutVars>
      </dgm:prSet>
      <dgm:spPr/>
    </dgm:pt>
  </dgm:ptLst>
  <dgm:cxnLst>
    <dgm:cxn modelId="{66067E01-A5A3-4AEA-ABEC-3861256BD2DD}" type="presOf" srcId="{90A52E01-7D27-4B54-9739-4258B1F7A655}" destId="{B6B4705E-C06A-4375-BD9F-C3441DAF21BE}" srcOrd="0" destOrd="0" presId="urn:microsoft.com/office/officeart/2005/8/layout/process3#2"/>
    <dgm:cxn modelId="{D615B702-DE81-48A6-B356-A441DA621054}" type="presOf" srcId="{805FEA0E-556F-4342-BBA0-B0908DC92DA2}" destId="{BCFE3D79-E4D8-4EBE-AED5-0EB76B28E72B}" srcOrd="1" destOrd="0" presId="urn:microsoft.com/office/officeart/2005/8/layout/process3#2"/>
    <dgm:cxn modelId="{8916D20F-6BD0-4C34-ADDB-594F766410BC}" srcId="{AC6B50A2-A719-40F2-A025-D428F4ED7AF7}" destId="{65F927D4-D7F1-4982-AC1F-B5F18269B929}" srcOrd="0" destOrd="0" parTransId="{C9B16F22-83D1-4297-A902-69664AD8C3E2}" sibTransId="{05162CEF-0ED0-483E-A0C3-3EE6FC938A4C}"/>
    <dgm:cxn modelId="{BDE30214-0190-4D2C-A0F4-38B91CAEC366}" type="presOf" srcId="{53224E70-1E12-4552-9DA2-18CBD801B907}" destId="{DDF90212-855D-4A30-B1A8-EC7C932921EA}" srcOrd="0" destOrd="0" presId="urn:microsoft.com/office/officeart/2005/8/layout/process3#2"/>
    <dgm:cxn modelId="{FA21451E-2764-42D6-8233-B9F7CF2551E7}" type="presOf" srcId="{65F927D4-D7F1-4982-AC1F-B5F18269B929}" destId="{001A35F5-21FE-42CC-AB17-5CF1D5339814}" srcOrd="0" destOrd="0" presId="urn:microsoft.com/office/officeart/2005/8/layout/process3#2"/>
    <dgm:cxn modelId="{0AC8742C-8E83-49F8-BC84-084825D95873}" srcId="{D9D7BF96-BE9E-46E2-8D55-6E8BDDC32DAE}" destId="{AC6B50A2-A719-40F2-A025-D428F4ED7AF7}" srcOrd="0" destOrd="0" parTransId="{CA8D0332-16E7-482E-9342-B84A5B6AB1E4}" sibTransId="{90A52E01-7D27-4B54-9739-4258B1F7A655}"/>
    <dgm:cxn modelId="{58869A32-F590-43C6-AA19-BD655C7E38BA}" srcId="{4063E92F-EF63-4941-A01A-382F576CE1C0}" destId="{9F90E17E-D5B8-4493-81C7-6BA6A294E0F3}" srcOrd="0" destOrd="0" parTransId="{DA9881DA-8597-4D4C-984B-159444123D63}" sibTransId="{E43E321E-C2A1-4DAD-9F35-C04C232EC0A3}"/>
    <dgm:cxn modelId="{50C54E5B-74CE-4D61-8C6F-714931ED1FF1}" type="presOf" srcId="{AC6B50A2-A719-40F2-A025-D428F4ED7AF7}" destId="{B86100E6-FA30-4C22-BB39-BB56D8302BB8}" srcOrd="1" destOrd="0" presId="urn:microsoft.com/office/officeart/2005/8/layout/process3#2"/>
    <dgm:cxn modelId="{190FEE6A-B533-44D2-A523-BBBCAAE1448C}" type="presOf" srcId="{60A5E316-DBCD-46FA-A96F-5F85A99184D7}" destId="{04692481-7C02-42FC-9852-C01050D5BAD2}" srcOrd="0" destOrd="0" presId="urn:microsoft.com/office/officeart/2005/8/layout/process3#2"/>
    <dgm:cxn modelId="{19C1C751-0040-4FC5-91C7-CC6F73F4E9A1}" type="presOf" srcId="{60A5E316-DBCD-46FA-A96F-5F85A99184D7}" destId="{2CDEB5BE-A18F-44CB-B40C-D5A7959D1379}" srcOrd="1" destOrd="0" presId="urn:microsoft.com/office/officeart/2005/8/layout/process3#2"/>
    <dgm:cxn modelId="{C6F7FB72-531A-4A8D-90EA-C2D9420051F0}" type="presOf" srcId="{90A52E01-7D27-4B54-9739-4258B1F7A655}" destId="{ED62B532-DB81-4F8C-8542-7A394D40EFE0}" srcOrd="1" destOrd="0" presId="urn:microsoft.com/office/officeart/2005/8/layout/process3#2"/>
    <dgm:cxn modelId="{4D0CF856-C0A9-49D7-86F5-EABEB8BEA559}" type="presOf" srcId="{4063E92F-EF63-4941-A01A-382F576CE1C0}" destId="{BC9164B6-8CF0-4879-A265-B22456BE4CF2}" srcOrd="0" destOrd="0" presId="urn:microsoft.com/office/officeart/2005/8/layout/process3#2"/>
    <dgm:cxn modelId="{F85A43A1-8E2A-4C32-A738-18DDEBC901E8}" srcId="{D9D7BF96-BE9E-46E2-8D55-6E8BDDC32DAE}" destId="{60A5E316-DBCD-46FA-A96F-5F85A99184D7}" srcOrd="2" destOrd="0" parTransId="{F0E5B90A-FF5C-4AA9-B7DF-2EDF2654CFB9}" sibTransId="{B0B06B31-636B-447E-A647-C07BB9602269}"/>
    <dgm:cxn modelId="{8D0871AB-C24C-4837-9AA9-C94AC3981D93}" type="presOf" srcId="{4063E92F-EF63-4941-A01A-382F576CE1C0}" destId="{94A44E30-95D2-471A-A75E-32D090A8680F}" srcOrd="1" destOrd="0" presId="urn:microsoft.com/office/officeart/2005/8/layout/process3#2"/>
    <dgm:cxn modelId="{34BD7BB2-0645-4D27-95FA-361E6D09E483}" type="presOf" srcId="{9F90E17E-D5B8-4493-81C7-6BA6A294E0F3}" destId="{178AD051-CF63-4F1B-9A8E-BC50021CDB7D}" srcOrd="0" destOrd="0" presId="urn:microsoft.com/office/officeart/2005/8/layout/process3#2"/>
    <dgm:cxn modelId="{97429DC2-1A21-4C26-AF6E-98A3866E55B6}" type="presOf" srcId="{805FEA0E-556F-4342-BBA0-B0908DC92DA2}" destId="{0399D8D5-1252-4D85-9101-B99A296595E1}" srcOrd="0" destOrd="0" presId="urn:microsoft.com/office/officeart/2005/8/layout/process3#2"/>
    <dgm:cxn modelId="{3BB3F5CD-F217-4EE5-8178-AE57EB4B8F0E}" type="presOf" srcId="{AC6B50A2-A719-40F2-A025-D428F4ED7AF7}" destId="{E74B0135-3D37-42AD-9C7C-5E6A5C184B2C}" srcOrd="0" destOrd="0" presId="urn:microsoft.com/office/officeart/2005/8/layout/process3#2"/>
    <dgm:cxn modelId="{AD5223CF-9E2A-48DC-8952-E0E24E42080F}" srcId="{4063E92F-EF63-4941-A01A-382F576CE1C0}" destId="{35BCC390-C932-4C8A-9B9E-A325029A5E62}" srcOrd="1" destOrd="0" parTransId="{E5BBADF7-5C9B-483C-9524-597D3C3BACF1}" sibTransId="{6E69EBD2-CDCA-4709-835C-4557FDF63D45}"/>
    <dgm:cxn modelId="{EAFFEEE6-D870-48B7-AC53-365BA02451B6}" type="presOf" srcId="{35BCC390-C932-4C8A-9B9E-A325029A5E62}" destId="{178AD051-CF63-4F1B-9A8E-BC50021CDB7D}" srcOrd="0" destOrd="1" presId="urn:microsoft.com/office/officeart/2005/8/layout/process3#2"/>
    <dgm:cxn modelId="{C41091EE-C960-4BC7-8A01-2D8FFAC3265C}" srcId="{60A5E316-DBCD-46FA-A96F-5F85A99184D7}" destId="{53224E70-1E12-4552-9DA2-18CBD801B907}" srcOrd="0" destOrd="0" parTransId="{32F9ADA9-192C-4FA6-8AEC-6254BD1AC5FE}" sibTransId="{164F0166-C493-4444-844C-DD8DB08E139D}"/>
    <dgm:cxn modelId="{805A59EF-2C5C-4770-A411-149266FBFBD6}" type="presOf" srcId="{D9D7BF96-BE9E-46E2-8D55-6E8BDDC32DAE}" destId="{F3555292-3C89-4C4F-B4D0-0FA2ACFFACE8}" srcOrd="0" destOrd="0" presId="urn:microsoft.com/office/officeart/2005/8/layout/process3#2"/>
    <dgm:cxn modelId="{1D5E63F8-278E-4498-8B60-62F9751D93A3}" srcId="{D9D7BF96-BE9E-46E2-8D55-6E8BDDC32DAE}" destId="{4063E92F-EF63-4941-A01A-382F576CE1C0}" srcOrd="1" destOrd="0" parTransId="{A5CA5D61-00C1-4E45-8F42-D1FDF0647EC5}" sibTransId="{805FEA0E-556F-4342-BBA0-B0908DC92DA2}"/>
    <dgm:cxn modelId="{E4C026FA-1F62-4323-A313-41C8257DA416}" type="presParOf" srcId="{F3555292-3C89-4C4F-B4D0-0FA2ACFFACE8}" destId="{79D35C4A-2DDE-4255-A36A-ADCDCA47CC6C}" srcOrd="0" destOrd="0" presId="urn:microsoft.com/office/officeart/2005/8/layout/process3#2"/>
    <dgm:cxn modelId="{9BAA3884-3C7B-4301-A236-499E83F30D61}" type="presParOf" srcId="{79D35C4A-2DDE-4255-A36A-ADCDCA47CC6C}" destId="{B86100E6-FA30-4C22-BB39-BB56D8302BB8}" srcOrd="0" destOrd="0" presId="urn:microsoft.com/office/officeart/2005/8/layout/process3#2"/>
    <dgm:cxn modelId="{B07DDABA-73FE-4834-A01F-2C721F607E7D}" type="presParOf" srcId="{79D35C4A-2DDE-4255-A36A-ADCDCA47CC6C}" destId="{E74B0135-3D37-42AD-9C7C-5E6A5C184B2C}" srcOrd="1" destOrd="0" presId="urn:microsoft.com/office/officeart/2005/8/layout/process3#2"/>
    <dgm:cxn modelId="{CBF46D37-52D9-44ED-A31D-754A3002076B}" type="presParOf" srcId="{79D35C4A-2DDE-4255-A36A-ADCDCA47CC6C}" destId="{001A35F5-21FE-42CC-AB17-5CF1D5339814}" srcOrd="2" destOrd="0" presId="urn:microsoft.com/office/officeart/2005/8/layout/process3#2"/>
    <dgm:cxn modelId="{0CF61155-B893-4D82-A525-9BE66909A248}" type="presParOf" srcId="{F3555292-3C89-4C4F-B4D0-0FA2ACFFACE8}" destId="{B6B4705E-C06A-4375-BD9F-C3441DAF21BE}" srcOrd="1" destOrd="0" presId="urn:microsoft.com/office/officeart/2005/8/layout/process3#2"/>
    <dgm:cxn modelId="{34FA6997-B46B-4491-8752-607C463F5DA8}" type="presParOf" srcId="{B6B4705E-C06A-4375-BD9F-C3441DAF21BE}" destId="{ED62B532-DB81-4F8C-8542-7A394D40EFE0}" srcOrd="0" destOrd="0" presId="urn:microsoft.com/office/officeart/2005/8/layout/process3#2"/>
    <dgm:cxn modelId="{30DEBCF5-694B-4C96-A2D5-533951BCCD47}" type="presParOf" srcId="{F3555292-3C89-4C4F-B4D0-0FA2ACFFACE8}" destId="{67D84011-3E5C-4961-AC6D-73EE4C0D9D9E}" srcOrd="2" destOrd="0" presId="urn:microsoft.com/office/officeart/2005/8/layout/process3#2"/>
    <dgm:cxn modelId="{E22C853F-0436-4FD9-BF31-DEC7DA52C5EC}" type="presParOf" srcId="{67D84011-3E5C-4961-AC6D-73EE4C0D9D9E}" destId="{94A44E30-95D2-471A-A75E-32D090A8680F}" srcOrd="0" destOrd="0" presId="urn:microsoft.com/office/officeart/2005/8/layout/process3#2"/>
    <dgm:cxn modelId="{3586836F-071E-4D5E-A5C6-4246165F1632}" type="presParOf" srcId="{67D84011-3E5C-4961-AC6D-73EE4C0D9D9E}" destId="{BC9164B6-8CF0-4879-A265-B22456BE4CF2}" srcOrd="1" destOrd="0" presId="urn:microsoft.com/office/officeart/2005/8/layout/process3#2"/>
    <dgm:cxn modelId="{44C4BA89-34E8-40D6-9B9E-3003AF362E8A}" type="presParOf" srcId="{67D84011-3E5C-4961-AC6D-73EE4C0D9D9E}" destId="{178AD051-CF63-4F1B-9A8E-BC50021CDB7D}" srcOrd="2" destOrd="0" presId="urn:microsoft.com/office/officeart/2005/8/layout/process3#2"/>
    <dgm:cxn modelId="{4507AEF0-A4DA-4A54-943D-742EC2D61EC8}" type="presParOf" srcId="{F3555292-3C89-4C4F-B4D0-0FA2ACFFACE8}" destId="{0399D8D5-1252-4D85-9101-B99A296595E1}" srcOrd="3" destOrd="0" presId="urn:microsoft.com/office/officeart/2005/8/layout/process3#2"/>
    <dgm:cxn modelId="{A98AFF99-1CE6-4D7A-9531-915DB13E59C9}" type="presParOf" srcId="{0399D8D5-1252-4D85-9101-B99A296595E1}" destId="{BCFE3D79-E4D8-4EBE-AED5-0EB76B28E72B}" srcOrd="0" destOrd="0" presId="urn:microsoft.com/office/officeart/2005/8/layout/process3#2"/>
    <dgm:cxn modelId="{DF77B585-8CD4-4746-B461-FF3F099EADA5}" type="presParOf" srcId="{F3555292-3C89-4C4F-B4D0-0FA2ACFFACE8}" destId="{805E637B-209B-4F89-AA3C-8539A4956B04}" srcOrd="4" destOrd="0" presId="urn:microsoft.com/office/officeart/2005/8/layout/process3#2"/>
    <dgm:cxn modelId="{5B5540AA-1B58-4BA9-A0D1-60C107B334C1}" type="presParOf" srcId="{805E637B-209B-4F89-AA3C-8539A4956B04}" destId="{2CDEB5BE-A18F-44CB-B40C-D5A7959D1379}" srcOrd="0" destOrd="0" presId="urn:microsoft.com/office/officeart/2005/8/layout/process3#2"/>
    <dgm:cxn modelId="{92AC05B3-0EA9-4B2C-B82D-B3034951DA3F}" type="presParOf" srcId="{805E637B-209B-4F89-AA3C-8539A4956B04}" destId="{04692481-7C02-42FC-9852-C01050D5BAD2}" srcOrd="1" destOrd="0" presId="urn:microsoft.com/office/officeart/2005/8/layout/process3#2"/>
    <dgm:cxn modelId="{AFAC8865-A560-4926-B9E0-58D29F704B15}" type="presParOf" srcId="{805E637B-209B-4F89-AA3C-8539A4956B04}" destId="{DDF90212-855D-4A30-B1A8-EC7C932921EA}" srcOrd="2" destOrd="0" presId="urn:microsoft.com/office/officeart/2005/8/layout/process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B0135-3D37-42AD-9C7C-5E6A5C184B2C}">
      <dsp:nvSpPr>
        <dsp:cNvPr id="0" name=""/>
        <dsp:cNvSpPr/>
      </dsp:nvSpPr>
      <dsp:spPr>
        <a:xfrm>
          <a:off x="4823" y="1032272"/>
          <a:ext cx="2193078" cy="1140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Verdana" panose="020B0604030504040204" pitchFamily="34" charset="0"/>
              <a:ea typeface="Verdana" panose="020B0604030504040204" pitchFamily="34" charset="0"/>
            </a:rPr>
            <a:t>The </a:t>
          </a:r>
          <a:r>
            <a:rPr lang="en-US" altLang="zh-CN" sz="1800" kern="1200" dirty="0" err="1">
              <a:latin typeface="Verdana" panose="020B0604030504040204" pitchFamily="34" charset="0"/>
              <a:ea typeface="Verdana" panose="020B0604030504040204" pitchFamily="34" charset="0"/>
            </a:rPr>
            <a:t>Embroyo</a:t>
          </a:r>
          <a:r>
            <a:rPr lang="en-US" altLang="zh-CN" sz="1800" kern="1200" dirty="0">
              <a:latin typeface="Verdana" panose="020B0604030504040204" pitchFamily="34" charset="0"/>
              <a:ea typeface="Verdana" panose="020B0604030504040204" pitchFamily="34" charset="0"/>
            </a:rPr>
            <a:t> Stage</a:t>
          </a:r>
        </a:p>
      </dsp:txBody>
      <dsp:txXfrm>
        <a:off x="4823" y="1032272"/>
        <a:ext cx="2193078" cy="760109"/>
      </dsp:txXfrm>
    </dsp:sp>
    <dsp:sp modelId="{001A35F5-21FE-42CC-AB17-5CF1D5339814}">
      <dsp:nvSpPr>
        <dsp:cNvPr id="0" name=""/>
        <dsp:cNvSpPr/>
      </dsp:nvSpPr>
      <dsp:spPr>
        <a:xfrm>
          <a:off x="454007" y="1792382"/>
          <a:ext cx="2193078" cy="15651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Verdana" panose="020B0604030504040204" pitchFamily="34" charset="0"/>
              <a:ea typeface="Verdana" panose="020B0604030504040204" pitchFamily="34" charset="0"/>
            </a:rPr>
            <a:t>Cryptocurrency-Bitcoin</a:t>
          </a:r>
        </a:p>
      </dsp:txBody>
      <dsp:txXfrm>
        <a:off x="499847" y="1838222"/>
        <a:ext cx="2101398" cy="1473420"/>
      </dsp:txXfrm>
    </dsp:sp>
    <dsp:sp modelId="{B6B4705E-C06A-4375-BD9F-C3441DAF21BE}">
      <dsp:nvSpPr>
        <dsp:cNvPr id="0" name=""/>
        <dsp:cNvSpPr/>
      </dsp:nvSpPr>
      <dsp:spPr>
        <a:xfrm>
          <a:off x="2530364" y="1139320"/>
          <a:ext cx="704820" cy="5460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530364" y="1248523"/>
        <a:ext cx="541016" cy="327607"/>
      </dsp:txXfrm>
    </dsp:sp>
    <dsp:sp modelId="{BC9164B6-8CF0-4879-A265-B22456BE4CF2}">
      <dsp:nvSpPr>
        <dsp:cNvPr id="0" name=""/>
        <dsp:cNvSpPr/>
      </dsp:nvSpPr>
      <dsp:spPr>
        <a:xfrm>
          <a:off x="3527752" y="1032272"/>
          <a:ext cx="2193078" cy="1140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Verdana" panose="020B0604030504040204" pitchFamily="34" charset="0"/>
              <a:ea typeface="Verdana" panose="020B0604030504040204" pitchFamily="34" charset="0"/>
            </a:rPr>
            <a:t>Smart Contract Blockchain</a:t>
          </a:r>
        </a:p>
      </dsp:txBody>
      <dsp:txXfrm>
        <a:off x="3527752" y="1032272"/>
        <a:ext cx="2193078" cy="760109"/>
      </dsp:txXfrm>
    </dsp:sp>
    <dsp:sp modelId="{178AD051-CF63-4F1B-9A8E-BC50021CDB7D}">
      <dsp:nvSpPr>
        <dsp:cNvPr id="0" name=""/>
        <dsp:cNvSpPr/>
      </dsp:nvSpPr>
      <dsp:spPr>
        <a:xfrm>
          <a:off x="3976936" y="1792382"/>
          <a:ext cx="2193078" cy="15651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Verdana" panose="020B0604030504040204" pitchFamily="34" charset="0"/>
              <a:ea typeface="Verdana" panose="020B0604030504040204" pitchFamily="34" charset="0"/>
            </a:rPr>
            <a:t>Programmable Finance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Verdana" panose="020B0604030504040204" pitchFamily="34" charset="0"/>
              <a:ea typeface="Verdana" panose="020B0604030504040204" pitchFamily="34" charset="0"/>
            </a:rPr>
            <a:t>Programmable Trust</a:t>
          </a:r>
        </a:p>
      </dsp:txBody>
      <dsp:txXfrm>
        <a:off x="4022776" y="1838222"/>
        <a:ext cx="2101398" cy="1473420"/>
      </dsp:txXfrm>
    </dsp:sp>
    <dsp:sp modelId="{0399D8D5-1252-4D85-9101-B99A296595E1}">
      <dsp:nvSpPr>
        <dsp:cNvPr id="0" name=""/>
        <dsp:cNvSpPr/>
      </dsp:nvSpPr>
      <dsp:spPr>
        <a:xfrm>
          <a:off x="6053292" y="1139320"/>
          <a:ext cx="704820" cy="5460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6053292" y="1248523"/>
        <a:ext cx="541016" cy="327607"/>
      </dsp:txXfrm>
    </dsp:sp>
    <dsp:sp modelId="{04692481-7C02-42FC-9852-C01050D5BAD2}">
      <dsp:nvSpPr>
        <dsp:cNvPr id="0" name=""/>
        <dsp:cNvSpPr/>
      </dsp:nvSpPr>
      <dsp:spPr>
        <a:xfrm>
          <a:off x="7050680" y="1032272"/>
          <a:ext cx="2193078" cy="1140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Verdana" panose="020B0604030504040204" pitchFamily="34" charset="0"/>
              <a:ea typeface="Verdana" panose="020B0604030504040204" pitchFamily="34" charset="0"/>
            </a:rPr>
            <a:t>Next Generation of Blockchain</a:t>
          </a:r>
        </a:p>
      </dsp:txBody>
      <dsp:txXfrm>
        <a:off x="7050680" y="1032272"/>
        <a:ext cx="2193078" cy="760109"/>
      </dsp:txXfrm>
    </dsp:sp>
    <dsp:sp modelId="{DDF90212-855D-4A30-B1A8-EC7C932921EA}">
      <dsp:nvSpPr>
        <dsp:cNvPr id="0" name=""/>
        <dsp:cNvSpPr/>
      </dsp:nvSpPr>
      <dsp:spPr>
        <a:xfrm>
          <a:off x="7499865" y="1792382"/>
          <a:ext cx="2193078" cy="15651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Verdana" panose="020B0604030504040204" pitchFamily="34" charset="0"/>
              <a:ea typeface="Verdana" panose="020B0604030504040204" pitchFamily="34" charset="0"/>
            </a:rPr>
            <a:t>Programmable Society-culture, art, economics, science, </a:t>
          </a:r>
          <a:r>
            <a:rPr lang="en-US" altLang="zh-CN" sz="1600" kern="1200" dirty="0" err="1">
              <a:latin typeface="Verdana" panose="020B0604030504040204" pitchFamily="34" charset="0"/>
              <a:ea typeface="Verdana" panose="020B0604030504040204" pitchFamily="34" charset="0"/>
            </a:rPr>
            <a:t>medical,etc</a:t>
          </a:r>
          <a:endParaRPr lang="en-US" altLang="zh-CN" sz="1600" kern="1200" dirty="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7545705" y="1838222"/>
        <a:ext cx="2101398" cy="1473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#2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srcNode" val="parTx"/>
            <dgm:param type="dstNode" val="parTx"/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8C17-766B-483F-BCA4-CFA6333E4DEC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2185-2369-485D-AF9C-ECEF6BDB9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71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8C17-766B-483F-BCA4-CFA6333E4DEC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2185-2369-485D-AF9C-ECEF6BDB9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87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8C17-766B-483F-BCA4-CFA6333E4DEC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2185-2369-485D-AF9C-ECEF6BDB9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3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8C17-766B-483F-BCA4-CFA6333E4DEC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2185-2369-485D-AF9C-ECEF6BDB9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58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8C17-766B-483F-BCA4-CFA6333E4DEC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2185-2369-485D-AF9C-ECEF6BDB9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3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8C17-766B-483F-BCA4-CFA6333E4DEC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2185-2369-485D-AF9C-ECEF6BDB9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4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8C17-766B-483F-BCA4-CFA6333E4DEC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2185-2369-485D-AF9C-ECEF6BDB9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3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8C17-766B-483F-BCA4-CFA6333E4DEC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2185-2369-485D-AF9C-ECEF6BDB9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51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8C17-766B-483F-BCA4-CFA6333E4DEC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2185-2369-485D-AF9C-ECEF6BDB9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0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8C17-766B-483F-BCA4-CFA6333E4DEC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2185-2369-485D-AF9C-ECEF6BDB9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1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8C17-766B-483F-BCA4-CFA6333E4DEC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2185-2369-485D-AF9C-ECEF6BDB9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2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A8C17-766B-483F-BCA4-CFA6333E4DEC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32185-2369-485D-AF9C-ECEF6BDB9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7B8AEC-0868-43AF-916C-A4AE07C47E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44" y="215675"/>
            <a:ext cx="9888912" cy="635362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08402C9-0582-4F1E-A9BA-7A263A889470}"/>
              </a:ext>
            </a:extLst>
          </p:cNvPr>
          <p:cNvSpPr/>
          <p:nvPr/>
        </p:nvSpPr>
        <p:spPr>
          <a:xfrm>
            <a:off x="0" y="0"/>
            <a:ext cx="12192000" cy="625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C41A21-BD10-49A5-8AAC-9720B18813E0}"/>
              </a:ext>
            </a:extLst>
          </p:cNvPr>
          <p:cNvSpPr/>
          <p:nvPr/>
        </p:nvSpPr>
        <p:spPr>
          <a:xfrm>
            <a:off x="0" y="6232358"/>
            <a:ext cx="12192000" cy="625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65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64d13f8f476b1af4f9a637bdcfb7bc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5" y="397510"/>
            <a:ext cx="2183130" cy="2183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08680" y="568325"/>
            <a:ext cx="701294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Verdana" panose="020B0604030504040204" pitchFamily="34" charset="0"/>
              </a:rPr>
              <a:t>Bitcoin will not be issued infinitely</a:t>
            </a:r>
          </a:p>
        </p:txBody>
      </p:sp>
      <p:pic>
        <p:nvPicPr>
          <p:cNvPr id="6" name="图片 5" descr="2642081ef07e246cf1a9dd94f39eed8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925" y="2876550"/>
            <a:ext cx="3004820" cy="19532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7700" y="2876550"/>
            <a:ext cx="62052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9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Everyone keep accounts at the same time</a:t>
            </a:r>
          </a:p>
          <a:p>
            <a:pPr marL="514350" indent="-514350">
              <a:buFont typeface="Arial" panose="020B060402020209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first people who finish keeping accounts will receive a certain amount of bitcoin as an award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42" y="352879"/>
            <a:ext cx="1905000" cy="1905000"/>
          </a:xfrm>
        </p:spPr>
      </p:pic>
      <p:pic>
        <p:nvPicPr>
          <p:cNvPr id="4" name="内容占位符 4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112" y="352879"/>
            <a:ext cx="1905000" cy="1905000"/>
          </a:xfrm>
          <a:prstGeom prst="rect">
            <a:avLst/>
          </a:prstGeom>
        </p:spPr>
      </p:pic>
      <p:pic>
        <p:nvPicPr>
          <p:cNvPr id="6" name="内容占位符 4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817" y="352879"/>
            <a:ext cx="1905000" cy="1905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rot="5400000">
            <a:off x="4950460" y="2105660"/>
            <a:ext cx="2291080" cy="2646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Verdana" panose="020B08040305040B0204" pitchFamily="34" charset="0"/>
                <a:ea typeface="Verdana" panose="020B08040305040B0204" pitchFamily="34" charset="0"/>
                <a:sym typeface="+mn-ea"/>
              </a:rPr>
              <a:t>→</a:t>
            </a:r>
          </a:p>
        </p:txBody>
      </p:sp>
      <p:pic>
        <p:nvPicPr>
          <p:cNvPr id="8" name="图片 7" descr="2642081ef07e246cf1a9dd94f39eed8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55" y="4574540"/>
            <a:ext cx="2806700" cy="18243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54655" y="3075305"/>
            <a:ext cx="16516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compete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713855" y="3136900"/>
            <a:ext cx="501459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accent4">
                    <a:lumMod val="60000"/>
                    <a:lumOff val="40000"/>
                  </a:schemeClr>
                </a:solidFill>
                <a:sym typeface="+mn-ea"/>
              </a:rPr>
              <a:t>solving mathematical puzzles</a:t>
            </a:r>
          </a:p>
        </p:txBody>
      </p:sp>
      <p:pic>
        <p:nvPicPr>
          <p:cNvPr id="12" name="内容占位符 4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17" y="378279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14375" y="506730"/>
            <a:ext cx="10213975" cy="45036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After every                    blocks completed, the difficulty of calculation changes                  . To control the number of issues, only 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r>
              <a:rPr lang="zh-CN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transactions can be recorded              second, generating       block every            minutes. At first, a block was packaged to reward bitcoins, and after each of the                             blocks, the reward </a:t>
            </a:r>
            <a:r>
              <a:rPr lang="en-US" altLang="zh-CN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will</a:t>
            </a:r>
            <a:r>
              <a:rPr lang="zh-CN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halve.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72055" y="506730"/>
            <a:ext cx="157480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5400" b="1">
                <a:solidFill>
                  <a:schemeClr val="bg1"/>
                </a:solidFill>
                <a:sym typeface="+mn-ea"/>
              </a:rPr>
              <a:t>2016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036445" y="1575435"/>
            <a:ext cx="153860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  <a:sym typeface="+mn-ea"/>
              </a:rPr>
              <a:t>once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11115" y="3642995"/>
            <a:ext cx="2468946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 sz="5400" b="1" dirty="0">
                <a:solidFill>
                  <a:schemeClr val="bg1"/>
                </a:solidFill>
                <a:sym typeface="+mn-ea"/>
              </a:rPr>
              <a:t>10,000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728835" y="2967990"/>
            <a:ext cx="87884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  <a:sym typeface="+mn-ea"/>
              </a:rPr>
              <a:t>5</a:t>
            </a:r>
            <a:r>
              <a:rPr lang="zh-CN" altLang="en-US" sz="5400" b="1">
                <a:solidFill>
                  <a:schemeClr val="bg1"/>
                </a:solidFill>
                <a:sym typeface="+mn-ea"/>
              </a:rPr>
              <a:t>0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39900" y="2967990"/>
            <a:ext cx="87884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5400" b="1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 sz="5400" b="1">
                <a:solidFill>
                  <a:schemeClr val="bg1"/>
                </a:solidFill>
                <a:sym typeface="+mn-ea"/>
              </a:rPr>
              <a:t>0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017000" y="2302510"/>
            <a:ext cx="53086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5400" b="1">
                <a:solidFill>
                  <a:schemeClr val="bg1"/>
                </a:solidFill>
                <a:sym typeface="+mn-ea"/>
              </a:rPr>
              <a:t>1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11115" y="2302510"/>
            <a:ext cx="112522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  <a:sym typeface="+mn-ea"/>
              </a:rPr>
              <a:t>per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197975" y="1575435"/>
            <a:ext cx="53086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  <a:sym typeface="+mn-ea"/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31518-C5AA-4015-B27A-9B2DF7C7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2CE6DE-5A20-4ADE-8923-343A363A3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78D3665-50FC-4121-9023-57EC531A46E0}"/>
              </a:ext>
            </a:extLst>
          </p:cNvPr>
          <p:cNvSpPr/>
          <p:nvPr/>
        </p:nvSpPr>
        <p:spPr>
          <a:xfrm>
            <a:off x="946161" y="1507356"/>
            <a:ext cx="10299678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39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</a:rPr>
              <a:t>WHAT IS</a:t>
            </a:r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874DF7DE-B6B9-4F60-8346-C04E72B5754D}"/>
              </a:ext>
            </a:extLst>
          </p:cNvPr>
          <p:cNvSpPr/>
          <p:nvPr/>
        </p:nvSpPr>
        <p:spPr>
          <a:xfrm>
            <a:off x="836963" y="3848100"/>
            <a:ext cx="10518074" cy="1102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066A0650-53C7-4575-8642-1AA629E3DED5}"/>
              </a:ext>
            </a:extLst>
          </p:cNvPr>
          <p:cNvSpPr/>
          <p:nvPr/>
        </p:nvSpPr>
        <p:spPr>
          <a:xfrm>
            <a:off x="946161" y="3009900"/>
            <a:ext cx="10518074" cy="1102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68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2C695-1D74-4EF6-8716-CB6A8796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095999" cy="6857999"/>
          </a:xfrm>
        </p:spPr>
        <p:txBody>
          <a:bodyPr>
            <a:normAutofit/>
          </a:bodyPr>
          <a:lstStyle/>
          <a:p>
            <a:pPr algn="ctr"/>
            <a:r>
              <a:rPr lang="en-US" sz="239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</a:rPr>
              <a:t>P</a:t>
            </a:r>
            <a:r>
              <a:rPr lang="en-US" altLang="zh-CN" sz="239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</a:rPr>
              <a:t>oW</a:t>
            </a:r>
            <a:endParaRPr lang="en-US" sz="239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 useBgFill="1">
        <p:nvSpPr>
          <p:cNvPr id="13" name="矩形 12">
            <a:extLst>
              <a:ext uri="{FF2B5EF4-FFF2-40B4-BE49-F238E27FC236}">
                <a16:creationId xmlns:a16="http://schemas.microsoft.com/office/drawing/2014/main" id="{9207FDA9-60AC-4336-B4EB-D1648042BF68}"/>
              </a:ext>
            </a:extLst>
          </p:cNvPr>
          <p:cNvSpPr/>
          <p:nvPr/>
        </p:nvSpPr>
        <p:spPr>
          <a:xfrm>
            <a:off x="1201551" y="2202810"/>
            <a:ext cx="193861" cy="1357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矩形 13">
            <a:extLst>
              <a:ext uri="{FF2B5EF4-FFF2-40B4-BE49-F238E27FC236}">
                <a16:creationId xmlns:a16="http://schemas.microsoft.com/office/drawing/2014/main" id="{66EB0488-F9B5-46B1-B0F2-ECC8E195452B}"/>
              </a:ext>
            </a:extLst>
          </p:cNvPr>
          <p:cNvSpPr/>
          <p:nvPr/>
        </p:nvSpPr>
        <p:spPr>
          <a:xfrm>
            <a:off x="2644587" y="2604985"/>
            <a:ext cx="193861" cy="1852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54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C5861-44FC-4562-8A3F-DCC5CACD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9C7032-ACD6-4624-A85A-F14FA194D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B1E25B6-1A46-46E5-8EA4-6D9C1BF0B204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6095999" cy="685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39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</a:rPr>
              <a:t>P</a:t>
            </a:r>
            <a:r>
              <a:rPr lang="en-US" altLang="zh-CN" sz="239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</a:rPr>
              <a:t>oW</a:t>
            </a:r>
            <a:endParaRPr lang="en-US" sz="239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FBEEBC1-0D1A-47FF-8C29-5064F680B593}"/>
              </a:ext>
            </a:extLst>
          </p:cNvPr>
          <p:cNvSpPr txBox="1">
            <a:spLocks/>
          </p:cNvSpPr>
          <p:nvPr/>
        </p:nvSpPr>
        <p:spPr>
          <a:xfrm>
            <a:off x="6096000" y="-145142"/>
            <a:ext cx="6095999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39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</a:rPr>
              <a:t>P</a:t>
            </a:r>
            <a:r>
              <a:rPr lang="en-US" altLang="zh-CN" sz="239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</a:rPr>
              <a:t>oS</a:t>
            </a:r>
            <a:endParaRPr lang="en-US" sz="23900" dirty="0">
              <a:solidFill>
                <a:schemeClr val="accent4">
                  <a:lumMod val="40000"/>
                  <a:lumOff val="60000"/>
                </a:schemeClr>
              </a:solidFill>
              <a:latin typeface="Franklin Gothic Demi Cond" panose="020B0706030402020204" pitchFamily="34" charset="0"/>
              <a:ea typeface="Adobe Gothic Std B" panose="020B0800000000000000" pitchFamily="34" charset="-128"/>
            </a:endParaRPr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BF691582-64FB-4B52-9F79-886366FE459A}"/>
              </a:ext>
            </a:extLst>
          </p:cNvPr>
          <p:cNvSpPr/>
          <p:nvPr/>
        </p:nvSpPr>
        <p:spPr>
          <a:xfrm>
            <a:off x="1201551" y="2202810"/>
            <a:ext cx="193861" cy="1357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6D9B7474-9A36-4631-825B-695E5ACBF80B}"/>
              </a:ext>
            </a:extLst>
          </p:cNvPr>
          <p:cNvSpPr/>
          <p:nvPr/>
        </p:nvSpPr>
        <p:spPr>
          <a:xfrm>
            <a:off x="2644587" y="2604985"/>
            <a:ext cx="193861" cy="1852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矩形 7">
            <a:extLst>
              <a:ext uri="{FF2B5EF4-FFF2-40B4-BE49-F238E27FC236}">
                <a16:creationId xmlns:a16="http://schemas.microsoft.com/office/drawing/2014/main" id="{0DC2FFD8-54E0-458F-84A4-81362D0D5DC3}"/>
              </a:ext>
            </a:extLst>
          </p:cNvPr>
          <p:cNvSpPr/>
          <p:nvPr/>
        </p:nvSpPr>
        <p:spPr>
          <a:xfrm>
            <a:off x="7627845" y="2120375"/>
            <a:ext cx="193861" cy="21078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9FBEA03B-209C-450D-8FB1-579207089FFB}"/>
              </a:ext>
            </a:extLst>
          </p:cNvPr>
          <p:cNvSpPr/>
          <p:nvPr/>
        </p:nvSpPr>
        <p:spPr>
          <a:xfrm>
            <a:off x="9046090" y="2555236"/>
            <a:ext cx="193861" cy="19739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矩形 9">
            <a:extLst>
              <a:ext uri="{FF2B5EF4-FFF2-40B4-BE49-F238E27FC236}">
                <a16:creationId xmlns:a16="http://schemas.microsoft.com/office/drawing/2014/main" id="{F80364E9-0320-445B-AFD1-C14D548F7172}"/>
              </a:ext>
            </a:extLst>
          </p:cNvPr>
          <p:cNvSpPr/>
          <p:nvPr/>
        </p:nvSpPr>
        <p:spPr>
          <a:xfrm>
            <a:off x="10495713" y="2071254"/>
            <a:ext cx="193861" cy="24578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25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2C695-1D74-4EF6-8716-CB6A8796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6225014" cy="3358242"/>
          </a:xfrm>
        </p:spPr>
        <p:txBody>
          <a:bodyPr>
            <a:normAutofit/>
          </a:bodyPr>
          <a:lstStyle/>
          <a:p>
            <a:pPr algn="ctr"/>
            <a:r>
              <a:rPr lang="en-US" sz="1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</a:rPr>
              <a:t>P</a:t>
            </a:r>
            <a:r>
              <a:rPr lang="en-US" altLang="zh-CN" sz="1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</a:rPr>
              <a:t>oW</a:t>
            </a:r>
            <a:endParaRPr lang="en-US" sz="115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A9561A9-0AC7-4A6B-BCB3-887C3E97CF44}"/>
              </a:ext>
            </a:extLst>
          </p:cNvPr>
          <p:cNvSpPr txBox="1">
            <a:spLocks/>
          </p:cNvSpPr>
          <p:nvPr/>
        </p:nvSpPr>
        <p:spPr>
          <a:xfrm>
            <a:off x="6096000" y="-145142"/>
            <a:ext cx="6225014" cy="335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</a:rPr>
              <a:t>P</a:t>
            </a:r>
            <a:r>
              <a:rPr lang="en-US" altLang="zh-CN" sz="1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</a:rPr>
              <a:t>oS</a:t>
            </a:r>
            <a:endParaRPr lang="en-US" sz="11500" dirty="0">
              <a:solidFill>
                <a:schemeClr val="accent4">
                  <a:lumMod val="40000"/>
                  <a:lumOff val="60000"/>
                </a:schemeClr>
              </a:solidFill>
              <a:latin typeface="Franklin Gothic Demi Cond" panose="020B0706030402020204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4CD0A5-712B-4C41-A4A5-D292AA06A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3"/>
          <a:stretch/>
        </p:blipFill>
        <p:spPr>
          <a:xfrm>
            <a:off x="1568505" y="82937"/>
            <a:ext cx="3088005" cy="31923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324C71-C91F-48A4-B761-B13B72F85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121" y="1"/>
            <a:ext cx="2982772" cy="3358242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803EC6C8-0B7E-46A3-9B0F-083A719DEFF0}"/>
              </a:ext>
            </a:extLst>
          </p:cNvPr>
          <p:cNvGrpSpPr/>
          <p:nvPr/>
        </p:nvGrpSpPr>
        <p:grpSpPr>
          <a:xfrm>
            <a:off x="3949186" y="2565425"/>
            <a:ext cx="4351234" cy="2127411"/>
            <a:chOff x="3949186" y="2565425"/>
            <a:chExt cx="4351234" cy="212741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F778F44-D2B1-4F69-BF43-329B9A876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924" y="2565425"/>
              <a:ext cx="1868666" cy="1868666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F911951-7077-4329-85DD-568E7B5197ED}"/>
                </a:ext>
              </a:extLst>
            </p:cNvPr>
            <p:cNvSpPr/>
            <p:nvPr/>
          </p:nvSpPr>
          <p:spPr>
            <a:xfrm>
              <a:off x="3949186" y="4231171"/>
              <a:ext cx="435123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altLang="zh-CN" sz="2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宋体" panose="02010600030101010101" pitchFamily="2" charset="-122"/>
                </a:rPr>
                <a:t>consensus mechanisms</a:t>
              </a:r>
              <a:endPara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EC14066-A1AE-4624-B460-AD1A449BA0EF}"/>
              </a:ext>
            </a:extLst>
          </p:cNvPr>
          <p:cNvGrpSpPr/>
          <p:nvPr/>
        </p:nvGrpSpPr>
        <p:grpSpPr>
          <a:xfrm>
            <a:off x="1348035" y="4042151"/>
            <a:ext cx="3014644" cy="2370216"/>
            <a:chOff x="1348035" y="4042151"/>
            <a:chExt cx="3014644" cy="2370216"/>
          </a:xfrm>
        </p:grpSpPr>
        <p:pic>
          <p:nvPicPr>
            <p:cNvPr id="30" name="图片 29" descr="图片包含 物体&#10;&#10;描述已自动生成">
              <a:extLst>
                <a:ext uri="{FF2B5EF4-FFF2-40B4-BE49-F238E27FC236}">
                  <a16:creationId xmlns:a16="http://schemas.microsoft.com/office/drawing/2014/main" id="{C0D1D66B-AF02-4753-A14D-1BFEDF8C4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679" y="4042151"/>
              <a:ext cx="1905000" cy="1905000"/>
            </a:xfrm>
            <a:prstGeom prst="rect">
              <a:avLst/>
            </a:prstGeom>
          </p:spPr>
        </p:pic>
        <p:pic>
          <p:nvPicPr>
            <p:cNvPr id="38" name="图形 37" descr="添加">
              <a:extLst>
                <a:ext uri="{FF2B5EF4-FFF2-40B4-BE49-F238E27FC236}">
                  <a16:creationId xmlns:a16="http://schemas.microsoft.com/office/drawing/2014/main" id="{C267082D-3544-4F21-8D64-51ABB97CA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48035" y="4545350"/>
              <a:ext cx="914400" cy="914400"/>
            </a:xfrm>
            <a:prstGeom prst="rect">
              <a:avLst/>
            </a:prstGeom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E9F0586-F561-4A8C-ACB6-1416E7B543B8}"/>
                </a:ext>
              </a:extLst>
            </p:cNvPr>
            <p:cNvSpPr/>
            <p:nvPr/>
          </p:nvSpPr>
          <p:spPr>
            <a:xfrm>
              <a:off x="2180436" y="5950702"/>
              <a:ext cx="21822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altLang="zh-CN" sz="2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generating</a:t>
              </a:r>
              <a:endPara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4A6060D-E4BA-4CBF-8E3F-A9A83B87BD06}"/>
              </a:ext>
            </a:extLst>
          </p:cNvPr>
          <p:cNvGrpSpPr/>
          <p:nvPr/>
        </p:nvGrpSpPr>
        <p:grpSpPr>
          <a:xfrm>
            <a:off x="8300420" y="3644901"/>
            <a:ext cx="2415253" cy="2819740"/>
            <a:chOff x="8300420" y="3644901"/>
            <a:chExt cx="2415253" cy="2819740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2A522B65-F56A-4AEA-8D67-91A457994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0420" y="3644901"/>
              <a:ext cx="2302250" cy="2302250"/>
            </a:xfrm>
            <a:prstGeom prst="rect">
              <a:avLst/>
            </a:prstGeom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211F41D-258B-4D5C-9CE9-C8708846F1EA}"/>
                </a:ext>
              </a:extLst>
            </p:cNvPr>
            <p:cNvSpPr/>
            <p:nvPr/>
          </p:nvSpPr>
          <p:spPr>
            <a:xfrm>
              <a:off x="8464736" y="6002976"/>
              <a:ext cx="22509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altLang="zh-CN" sz="2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maintaining</a:t>
              </a:r>
              <a:endPara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62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2C695-1D74-4EF6-8716-CB6A8796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095999" cy="6857999"/>
          </a:xfrm>
        </p:spPr>
        <p:txBody>
          <a:bodyPr>
            <a:normAutofit/>
          </a:bodyPr>
          <a:lstStyle/>
          <a:p>
            <a:pPr algn="ctr"/>
            <a:r>
              <a:rPr lang="en-US" sz="239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</a:rPr>
              <a:t>P</a:t>
            </a:r>
            <a:r>
              <a:rPr lang="en-US" altLang="zh-CN" sz="239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</a:rPr>
              <a:t>oW</a:t>
            </a:r>
            <a:endParaRPr lang="en-US" sz="239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 useBgFill="1">
        <p:nvSpPr>
          <p:cNvPr id="13" name="矩形 12">
            <a:extLst>
              <a:ext uri="{FF2B5EF4-FFF2-40B4-BE49-F238E27FC236}">
                <a16:creationId xmlns:a16="http://schemas.microsoft.com/office/drawing/2014/main" id="{9207FDA9-60AC-4336-B4EB-D1648042BF68}"/>
              </a:ext>
            </a:extLst>
          </p:cNvPr>
          <p:cNvSpPr/>
          <p:nvPr/>
        </p:nvSpPr>
        <p:spPr>
          <a:xfrm>
            <a:off x="1201551" y="2202810"/>
            <a:ext cx="193861" cy="1357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矩形 13">
            <a:extLst>
              <a:ext uri="{FF2B5EF4-FFF2-40B4-BE49-F238E27FC236}">
                <a16:creationId xmlns:a16="http://schemas.microsoft.com/office/drawing/2014/main" id="{66EB0488-F9B5-46B1-B0F2-ECC8E195452B}"/>
              </a:ext>
            </a:extLst>
          </p:cNvPr>
          <p:cNvSpPr/>
          <p:nvPr/>
        </p:nvSpPr>
        <p:spPr>
          <a:xfrm>
            <a:off x="2644587" y="2604985"/>
            <a:ext cx="193861" cy="1852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23133C-E652-4C73-AD70-10240E223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806" y="443476"/>
            <a:ext cx="1982731" cy="19827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DF319CF-8AA0-46A8-AD21-2BB732EC4924}"/>
              </a:ext>
            </a:extLst>
          </p:cNvPr>
          <p:cNvSpPr txBox="1"/>
          <p:nvPr/>
        </p:nvSpPr>
        <p:spPr>
          <a:xfrm>
            <a:off x="6236946" y="2606448"/>
            <a:ext cx="5853454" cy="147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More work you did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More chance you got</a:t>
            </a:r>
          </a:p>
        </p:txBody>
      </p:sp>
      <p:pic>
        <p:nvPicPr>
          <p:cNvPr id="9" name="图片 8" descr="图片包含 浅色, 交通, 电子产品&#10;&#10;描述已自动生成">
            <a:extLst>
              <a:ext uri="{FF2B5EF4-FFF2-40B4-BE49-F238E27FC236}">
                <a16:creationId xmlns:a16="http://schemas.microsoft.com/office/drawing/2014/main" id="{49810F13-DFD6-4FD8-A6AA-B5EDB7B6207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596" y="4132621"/>
            <a:ext cx="1905000" cy="1905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AAE53C76-C792-40E3-A9B3-37D326A735E3}"/>
              </a:ext>
            </a:extLst>
          </p:cNvPr>
          <p:cNvGrpSpPr/>
          <p:nvPr/>
        </p:nvGrpSpPr>
        <p:grpSpPr>
          <a:xfrm>
            <a:off x="6129150" y="4132621"/>
            <a:ext cx="3081986" cy="1905000"/>
            <a:chOff x="6129150" y="4132621"/>
            <a:chExt cx="3081986" cy="19050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A12CC3F-973D-401F-9806-ADB82860C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150" y="4132621"/>
              <a:ext cx="1905000" cy="1905000"/>
            </a:xfrm>
            <a:prstGeom prst="rect">
              <a:avLst/>
            </a:prstGeom>
          </p:spPr>
        </p:pic>
        <p:pic>
          <p:nvPicPr>
            <p:cNvPr id="11" name="图形 10" descr="线箭头: 轻微曲线">
              <a:extLst>
                <a:ext uri="{FF2B5EF4-FFF2-40B4-BE49-F238E27FC236}">
                  <a16:creationId xmlns:a16="http://schemas.microsoft.com/office/drawing/2014/main" id="{70ABA360-090E-4F19-BB81-75D5EB88A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75610" y="4676652"/>
              <a:ext cx="1035526" cy="10355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006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B91593-6ECC-4FB6-B61E-FC64D40DD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366179"/>
            <a:ext cx="11658600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02F7F18-D0B7-49B5-A76E-99E2F6C34F43}"/>
              </a:ext>
            </a:extLst>
          </p:cNvPr>
          <p:cNvSpPr/>
          <p:nvPr/>
        </p:nvSpPr>
        <p:spPr>
          <a:xfrm>
            <a:off x="1011306" y="439589"/>
            <a:ext cx="1016938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</a:rPr>
              <a:t>Coinbase transaction</a:t>
            </a:r>
            <a:endParaRPr lang="en-US" altLang="zh-CN" sz="9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7" name="图形 6" descr="箭头: 顺时针弯曲">
            <a:extLst>
              <a:ext uri="{FF2B5EF4-FFF2-40B4-BE49-F238E27FC236}">
                <a16:creationId xmlns:a16="http://schemas.microsoft.com/office/drawing/2014/main" id="{8829339C-465C-42F6-8BA1-8EEF99D9C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5146" y="3494762"/>
            <a:ext cx="755737" cy="1368468"/>
          </a:xfrm>
          <a:prstGeom prst="rect">
            <a:avLst/>
          </a:prstGeom>
        </p:spPr>
      </p:pic>
      <p:pic>
        <p:nvPicPr>
          <p:cNvPr id="8" name="图形 7" descr="箭头: 顺时针弯曲">
            <a:extLst>
              <a:ext uri="{FF2B5EF4-FFF2-40B4-BE49-F238E27FC236}">
                <a16:creationId xmlns:a16="http://schemas.microsoft.com/office/drawing/2014/main" id="{009A9BC8-7C0B-4882-ADEA-B7A1404B4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6253" y="3466577"/>
            <a:ext cx="755737" cy="1368468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3DA9944-C75B-4E3F-B305-FFAEBE6A4573}"/>
              </a:ext>
            </a:extLst>
          </p:cNvPr>
          <p:cNvSpPr/>
          <p:nvPr/>
        </p:nvSpPr>
        <p:spPr>
          <a:xfrm>
            <a:off x="6701425" y="3936304"/>
            <a:ext cx="2668043" cy="814925"/>
          </a:xfrm>
          <a:prstGeom prst="round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Microsoft JhengHei UI" panose="020B0604030504040204" pitchFamily="34" charset="-120"/>
              </a:rPr>
              <a:t>miner's account</a:t>
            </a:r>
          </a:p>
        </p:txBody>
      </p:sp>
    </p:spTree>
    <p:extLst>
      <p:ext uri="{BB962C8B-B14F-4D97-AF65-F5344CB8AC3E}">
        <p14:creationId xmlns:p14="http://schemas.microsoft.com/office/powerpoint/2010/main" val="160703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237D0-5A04-4A34-A3A8-B0798AE04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6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  <a:cs typeface="+mn-cs"/>
              </a:rPr>
              <a:t>C</a:t>
            </a:r>
            <a:r>
              <a:rPr lang="en-US" altLang="zh-CN" sz="96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  <a:cs typeface="+mn-cs"/>
              </a:rPr>
              <a:t>ontent</a:t>
            </a:r>
            <a:endParaRPr lang="en-US" sz="9600" dirty="0">
              <a:solidFill>
                <a:schemeClr val="accent4">
                  <a:lumMod val="40000"/>
                  <a:lumOff val="60000"/>
                </a:schemeClr>
              </a:solidFill>
              <a:latin typeface="Franklin Gothic Demi Cond" panose="020B0706030402020204" pitchFamily="34" charset="0"/>
              <a:ea typeface="Adobe Gothic Std B" panose="020B0800000000000000" pitchFamily="34" charset="-128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7583A4-74E6-46F2-869E-366BEA46F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 introduction of blockchain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Application</a:t>
            </a:r>
            <a:r>
              <a:rPr lang="en-US" altLang="zh-CN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</a:t>
            </a:r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of blockchain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Future of blockchain</a:t>
            </a:r>
          </a:p>
        </p:txBody>
      </p:sp>
    </p:spTree>
    <p:extLst>
      <p:ext uri="{BB962C8B-B14F-4D97-AF65-F5344CB8AC3E}">
        <p14:creationId xmlns:p14="http://schemas.microsoft.com/office/powerpoint/2010/main" val="89669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9D7951-C85F-4082-A213-FF3CF7CD9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27" y="2210889"/>
            <a:ext cx="1905000" cy="190500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7CC01B-3874-40A7-9C17-60C43A093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48" y="2774460"/>
            <a:ext cx="1102897" cy="11028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CA5DA0-3C4F-46FE-87DE-DEFCF0C42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878" y="4344988"/>
            <a:ext cx="1905000" cy="1905000"/>
          </a:xfrm>
          <a:prstGeom prst="rect">
            <a:avLst/>
          </a:prstGeom>
        </p:spPr>
      </p:pic>
      <p:pic>
        <p:nvPicPr>
          <p:cNvPr id="13" name="图形 12" descr="添加">
            <a:extLst>
              <a:ext uri="{FF2B5EF4-FFF2-40B4-BE49-F238E27FC236}">
                <a16:creationId xmlns:a16="http://schemas.microsoft.com/office/drawing/2014/main" id="{AA2213B1-1629-4BED-9FEE-8D912FB6E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3850" y="2868709"/>
            <a:ext cx="914400" cy="914400"/>
          </a:xfrm>
          <a:prstGeom prst="rect">
            <a:avLst/>
          </a:prstGeom>
        </p:spPr>
      </p:pic>
      <p:pic>
        <p:nvPicPr>
          <p:cNvPr id="16" name="图片 15" descr="图片包含 物体&#10;&#10;描述已自动生成">
            <a:extLst>
              <a:ext uri="{FF2B5EF4-FFF2-40B4-BE49-F238E27FC236}">
                <a16:creationId xmlns:a16="http://schemas.microsoft.com/office/drawing/2014/main" id="{EBB88558-B9EC-4AD3-B858-CA3D040729B1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181" y="2967353"/>
            <a:ext cx="1905000" cy="1905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40C806E-D31D-4B23-941A-5435E79AF346}"/>
              </a:ext>
            </a:extLst>
          </p:cNvPr>
          <p:cNvSpPr txBox="1"/>
          <p:nvPr/>
        </p:nvSpPr>
        <p:spPr>
          <a:xfrm>
            <a:off x="7138146" y="4872353"/>
            <a:ext cx="2751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lock body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图形 18" descr="V 形箭头">
            <a:extLst>
              <a:ext uri="{FF2B5EF4-FFF2-40B4-BE49-F238E27FC236}">
                <a16:creationId xmlns:a16="http://schemas.microsoft.com/office/drawing/2014/main" id="{A1A13331-36C1-4915-853C-F1A00DCA1C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73671" y="2935288"/>
            <a:ext cx="914400" cy="9144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35A06B6-0432-4A38-A74C-080C1A5B17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180" y="1397371"/>
            <a:ext cx="1905000" cy="1905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DC28436-0858-4DF3-B622-50DC5DAC20A5}"/>
              </a:ext>
            </a:extLst>
          </p:cNvPr>
          <p:cNvSpPr txBox="1"/>
          <p:nvPr/>
        </p:nvSpPr>
        <p:spPr>
          <a:xfrm>
            <a:off x="7005547" y="1103535"/>
            <a:ext cx="3016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lock header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95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4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3" descr="图片包含 屏幕截图&#10;&#10;描述已自动生成">
            <a:extLst>
              <a:ext uri="{FF2B5EF4-FFF2-40B4-BE49-F238E27FC236}">
                <a16:creationId xmlns:a16="http://schemas.microsoft.com/office/drawing/2014/main" id="{AAF27111-3FD3-45BA-8D52-80D412834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15922"/>
            <a:ext cx="10905066" cy="30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25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物体&#10;&#10;描述已自动生成">
            <a:extLst>
              <a:ext uri="{FF2B5EF4-FFF2-40B4-BE49-F238E27FC236}">
                <a16:creationId xmlns:a16="http://schemas.microsoft.com/office/drawing/2014/main" id="{EED09FB6-3A59-4175-BDA3-49877BCBE3B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181" y="2967353"/>
            <a:ext cx="1905000" cy="1905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C7E94D-043B-4458-B76D-F4FECA70F595}"/>
              </a:ext>
            </a:extLst>
          </p:cNvPr>
          <p:cNvSpPr txBox="1"/>
          <p:nvPr/>
        </p:nvSpPr>
        <p:spPr>
          <a:xfrm>
            <a:off x="7138146" y="4872353"/>
            <a:ext cx="2751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lock body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9C453A-EF50-4205-9B5A-9943AB675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180" y="1397371"/>
            <a:ext cx="1905000" cy="1905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D2C7ED9-C495-4EDD-81E6-BEF4FE78039F}"/>
              </a:ext>
            </a:extLst>
          </p:cNvPr>
          <p:cNvSpPr txBox="1"/>
          <p:nvPr/>
        </p:nvSpPr>
        <p:spPr>
          <a:xfrm>
            <a:off x="7005547" y="1103535"/>
            <a:ext cx="3016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lock header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图片 8" descr="图片包含 物体&#10;&#10;描述已自动生成">
            <a:extLst>
              <a:ext uri="{FF2B5EF4-FFF2-40B4-BE49-F238E27FC236}">
                <a16:creationId xmlns:a16="http://schemas.microsoft.com/office/drawing/2014/main" id="{E5A976C2-9C0F-4965-AA5E-AE4AF0E0E835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823" y="2967353"/>
            <a:ext cx="1905000" cy="190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DC6C76F-5238-44CC-BA48-248C81613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822" y="1397371"/>
            <a:ext cx="1905000" cy="1905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42C45CF-809B-4E68-B54A-7B0CAA81A639}"/>
              </a:ext>
            </a:extLst>
          </p:cNvPr>
          <p:cNvSpPr txBox="1"/>
          <p:nvPr/>
        </p:nvSpPr>
        <p:spPr>
          <a:xfrm>
            <a:off x="2150789" y="4872353"/>
            <a:ext cx="27510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Previous block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0B84528-48DB-4A97-91C0-966A690B178B}"/>
              </a:ext>
            </a:extLst>
          </p:cNvPr>
          <p:cNvCxnSpPr>
            <a:stCxn id="6" idx="1"/>
            <a:endCxn id="10" idx="3"/>
          </p:cNvCxnSpPr>
          <p:nvPr/>
        </p:nvCxnSpPr>
        <p:spPr>
          <a:xfrm flipH="1">
            <a:off x="4478822" y="2349871"/>
            <a:ext cx="3082358" cy="0"/>
          </a:xfrm>
          <a:prstGeom prst="straightConnector1">
            <a:avLst/>
          </a:prstGeom>
          <a:ln w="762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24330F6-09EB-4496-9376-A5A5DBAF9F34}"/>
              </a:ext>
            </a:extLst>
          </p:cNvPr>
          <p:cNvSpPr txBox="1"/>
          <p:nvPr/>
        </p:nvSpPr>
        <p:spPr>
          <a:xfrm>
            <a:off x="4478824" y="2533588"/>
            <a:ext cx="3016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</a:t>
            </a:r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ash pointer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8DD48EC-C617-42F5-BF79-5529452B9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713" y="2145335"/>
            <a:ext cx="7088576" cy="2566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15F3D51-31DB-4089-9B91-06F828EAF6D4}"/>
              </a:ext>
            </a:extLst>
          </p:cNvPr>
          <p:cNvSpPr txBox="1"/>
          <p:nvPr/>
        </p:nvSpPr>
        <p:spPr>
          <a:xfrm>
            <a:off x="4539081" y="4839259"/>
            <a:ext cx="2751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altLang="zh-CN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key,value</a:t>
            </a:r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77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885EF80-EC42-4FDF-BF5D-C793883C5735}"/>
              </a:ext>
            </a:extLst>
          </p:cNvPr>
          <p:cNvSpPr txBox="1"/>
          <p:nvPr/>
        </p:nvSpPr>
        <p:spPr>
          <a:xfrm>
            <a:off x="402631" y="4061636"/>
            <a:ext cx="5599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H(B</a:t>
            </a:r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lock header) </a:t>
            </a:r>
            <a:r>
              <a:rPr lang="zh-CN" alt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≤ </a:t>
            </a:r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DAE3F6-8B1D-422B-94DE-D199BB83A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67" y="2156636"/>
            <a:ext cx="1905000" cy="1905000"/>
          </a:xfrm>
          <a:prstGeom prst="rect">
            <a:avLst/>
          </a:prstGeom>
        </p:spPr>
      </p:pic>
      <p:pic>
        <p:nvPicPr>
          <p:cNvPr id="8" name="图片 7" descr="图片包含 剪贴画&#10;&#10;描述已自动生成">
            <a:extLst>
              <a:ext uri="{FF2B5EF4-FFF2-40B4-BE49-F238E27FC236}">
                <a16:creationId xmlns:a16="http://schemas.microsoft.com/office/drawing/2014/main" id="{AA26D1AB-2D29-41B6-9AC8-6D3827587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766" y="2579271"/>
            <a:ext cx="1059729" cy="10597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BA99D38-F771-4D04-9918-45F5B530D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549" y="2156635"/>
            <a:ext cx="1905000" cy="1905000"/>
          </a:xfrm>
          <a:prstGeom prst="rect">
            <a:avLst/>
          </a:prstGeom>
        </p:spPr>
      </p:pic>
      <p:pic>
        <p:nvPicPr>
          <p:cNvPr id="12" name="图片 11" descr="图片包含 物体&#10;&#10;描述已自动生成">
            <a:extLst>
              <a:ext uri="{FF2B5EF4-FFF2-40B4-BE49-F238E27FC236}">
                <a16:creationId xmlns:a16="http://schemas.microsoft.com/office/drawing/2014/main" id="{326DC941-3376-4A6B-8B85-E9232A36C5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619" y="2355119"/>
            <a:ext cx="1500785" cy="15007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C303853-A28A-4C96-AB35-540903498C7C}"/>
              </a:ext>
            </a:extLst>
          </p:cNvPr>
          <p:cNvSpPr txBox="1"/>
          <p:nvPr/>
        </p:nvSpPr>
        <p:spPr>
          <a:xfrm>
            <a:off x="6096000" y="4061635"/>
            <a:ext cx="3097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Broadcasting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15584A0-7DC4-46DD-8EBA-CB4891C3C76D}"/>
              </a:ext>
            </a:extLst>
          </p:cNvPr>
          <p:cNvSpPr txBox="1"/>
          <p:nvPr/>
        </p:nvSpPr>
        <p:spPr>
          <a:xfrm>
            <a:off x="8883964" y="4061635"/>
            <a:ext cx="3097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Verification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1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2C695-1D74-4EF6-8716-CB6A8796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6225014" cy="3358242"/>
          </a:xfrm>
        </p:spPr>
        <p:txBody>
          <a:bodyPr>
            <a:normAutofit/>
          </a:bodyPr>
          <a:lstStyle/>
          <a:p>
            <a:pPr algn="ctr"/>
            <a:r>
              <a:rPr lang="en-US" sz="1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</a:rPr>
              <a:t>P</a:t>
            </a:r>
            <a:r>
              <a:rPr lang="en-US" altLang="zh-CN" sz="1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</a:rPr>
              <a:t>oW</a:t>
            </a:r>
            <a:endParaRPr lang="en-US" sz="115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4CD0A5-712B-4C41-A4A5-D292AA06A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3"/>
          <a:stretch/>
        </p:blipFill>
        <p:spPr>
          <a:xfrm>
            <a:off x="1568505" y="82937"/>
            <a:ext cx="3088005" cy="319237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E6100C6-EF71-4CA0-969E-98095D107DB0}"/>
              </a:ext>
            </a:extLst>
          </p:cNvPr>
          <p:cNvSpPr txBox="1"/>
          <p:nvPr/>
        </p:nvSpPr>
        <p:spPr>
          <a:xfrm>
            <a:off x="598848" y="3499758"/>
            <a:ext cx="5276814" cy="2947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Simple algorithm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Using acceptable mathematical logic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Safe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41AB1B7-5287-4213-BB83-D9E80713E1C0}"/>
              </a:ext>
            </a:extLst>
          </p:cNvPr>
          <p:cNvSpPr txBox="1"/>
          <p:nvPr/>
        </p:nvSpPr>
        <p:spPr>
          <a:xfrm>
            <a:off x="6316338" y="3393429"/>
            <a:ext cx="5276814" cy="3575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Wasting too much power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Concentration of calculation force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Hidden danger of 51% attack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57CE7C6-16C2-44DD-BEAC-610CB4948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3"/>
          <a:stretch/>
        </p:blipFill>
        <p:spPr>
          <a:xfrm>
            <a:off x="7769782" y="79697"/>
            <a:ext cx="3088005" cy="319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0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3C5878C-8F9D-4F7D-B256-52157F8EF8E1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6095999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39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</a:rPr>
              <a:t>P</a:t>
            </a:r>
            <a:r>
              <a:rPr lang="en-US" altLang="zh-CN" sz="239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</a:rPr>
              <a:t>oS</a:t>
            </a:r>
            <a:endParaRPr lang="en-US" sz="23900" dirty="0">
              <a:solidFill>
                <a:schemeClr val="accent4">
                  <a:lumMod val="40000"/>
                  <a:lumOff val="60000"/>
                </a:schemeClr>
              </a:solidFill>
              <a:latin typeface="Franklin Gothic Demi Cond" panose="020B0706030402020204" pitchFamily="34" charset="0"/>
              <a:ea typeface="Adobe Gothic Std B" panose="020B0800000000000000" pitchFamily="34" charset="-128"/>
            </a:endParaRPr>
          </a:p>
        </p:txBody>
      </p:sp>
      <p:sp useBgFill="1">
        <p:nvSpPr>
          <p:cNvPr id="5" name="矩形 4">
            <a:extLst>
              <a:ext uri="{FF2B5EF4-FFF2-40B4-BE49-F238E27FC236}">
                <a16:creationId xmlns:a16="http://schemas.microsoft.com/office/drawing/2014/main" id="{9214AEE7-7656-40E1-80E5-C6BCD7990DD5}"/>
              </a:ext>
            </a:extLst>
          </p:cNvPr>
          <p:cNvSpPr/>
          <p:nvPr/>
        </p:nvSpPr>
        <p:spPr>
          <a:xfrm>
            <a:off x="1531846" y="2265517"/>
            <a:ext cx="193861" cy="21078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矩形 5">
            <a:extLst>
              <a:ext uri="{FF2B5EF4-FFF2-40B4-BE49-F238E27FC236}">
                <a16:creationId xmlns:a16="http://schemas.microsoft.com/office/drawing/2014/main" id="{F854A407-1CAF-4B9E-BF01-983CE14EE029}"/>
              </a:ext>
            </a:extLst>
          </p:cNvPr>
          <p:cNvSpPr/>
          <p:nvPr/>
        </p:nvSpPr>
        <p:spPr>
          <a:xfrm>
            <a:off x="2950091" y="2700378"/>
            <a:ext cx="193861" cy="19739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87B77B0C-E067-4F3E-9B48-2FDAFE513A95}"/>
              </a:ext>
            </a:extLst>
          </p:cNvPr>
          <p:cNvSpPr/>
          <p:nvPr/>
        </p:nvSpPr>
        <p:spPr>
          <a:xfrm>
            <a:off x="4399714" y="2216396"/>
            <a:ext cx="193861" cy="24578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4CCA97-7730-4C46-B4E6-799DEAF6BAF5}"/>
              </a:ext>
            </a:extLst>
          </p:cNvPr>
          <p:cNvSpPr/>
          <p:nvPr/>
        </p:nvSpPr>
        <p:spPr>
          <a:xfrm>
            <a:off x="6297071" y="1672857"/>
            <a:ext cx="539243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More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Number of coins and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Age of coins you had</a:t>
            </a: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More chance you got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9E9FA4-9580-4798-94F1-552000AAD820}"/>
              </a:ext>
            </a:extLst>
          </p:cNvPr>
          <p:cNvSpPr/>
          <p:nvPr/>
        </p:nvSpPr>
        <p:spPr>
          <a:xfrm>
            <a:off x="6366044" y="4674960"/>
            <a:ext cx="539243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b="1" dirty="0">
              <a:solidFill>
                <a:schemeClr val="accent4">
                  <a:lumMod val="40000"/>
                  <a:lumOff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zh-CN" altLang="en-US" sz="9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√  → </a:t>
            </a:r>
            <a:r>
              <a:rPr lang="en-US" altLang="zh-CN" sz="9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0↓</a:t>
            </a:r>
            <a:endParaRPr lang="en-US" sz="66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8ADE26C-C4B6-4843-A5C1-B46C9F0627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713" y="31139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8324C71-C91F-48A4-B761-B13B72F850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123" y="34246"/>
            <a:ext cx="2982772" cy="335824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0A4073A-3A9F-4A4A-804E-AE72D1A3A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07" y="70758"/>
            <a:ext cx="2982772" cy="335824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856DB81-4ECB-453B-9335-562ADA2CCA1E}"/>
              </a:ext>
            </a:extLst>
          </p:cNvPr>
          <p:cNvSpPr txBox="1"/>
          <p:nvPr/>
        </p:nvSpPr>
        <p:spPr>
          <a:xfrm>
            <a:off x="683070" y="3171926"/>
            <a:ext cx="5276814" cy="368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 need to mine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 not waste electricity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Shorten the time of consensus reached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DC9739F-AA81-4BB3-AD43-F57EDA2A7A70}"/>
              </a:ext>
            </a:extLst>
          </p:cNvPr>
          <p:cNvSpPr txBox="1"/>
          <p:nvPr/>
        </p:nvSpPr>
        <p:spPr>
          <a:xfrm>
            <a:off x="6316339" y="3171926"/>
            <a:ext cx="5276814" cy="368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Decline the amount of currency in circulation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Other attacks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Forking</a:t>
            </a:r>
          </a:p>
        </p:txBody>
      </p:sp>
    </p:spTree>
    <p:extLst>
      <p:ext uri="{BB962C8B-B14F-4D97-AF65-F5344CB8AC3E}">
        <p14:creationId xmlns:p14="http://schemas.microsoft.com/office/powerpoint/2010/main" val="2283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8856DB81-4ECB-453B-9335-562ADA2CCA1E}"/>
              </a:ext>
            </a:extLst>
          </p:cNvPr>
          <p:cNvSpPr txBox="1"/>
          <p:nvPr/>
        </p:nvSpPr>
        <p:spPr>
          <a:xfrm>
            <a:off x="1845638" y="1549451"/>
            <a:ext cx="8743456" cy="368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All consensus mechanisms are designed to solve specific problems, none of which is flawless. All of them has its own pros and cons, takes what.</a:t>
            </a:r>
          </a:p>
        </p:txBody>
      </p:sp>
    </p:spTree>
    <p:extLst>
      <p:ext uri="{BB962C8B-B14F-4D97-AF65-F5344CB8AC3E}">
        <p14:creationId xmlns:p14="http://schemas.microsoft.com/office/powerpoint/2010/main" val="354112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9D008-4409-4EAA-AC5F-7C19F9DC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2C5B62-CD22-49B2-AFA1-BD6CAE8FE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76548E-8EC4-44DE-836D-8E1BFB790670}"/>
              </a:ext>
            </a:extLst>
          </p:cNvPr>
          <p:cNvSpPr/>
          <p:nvPr/>
        </p:nvSpPr>
        <p:spPr>
          <a:xfrm>
            <a:off x="945933" y="2346214"/>
            <a:ext cx="10536859" cy="17132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8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Verdana" panose="020B0604030504040204" pitchFamily="34" charset="0"/>
              </a:rPr>
              <a:t>Applications of blockchain</a:t>
            </a:r>
          </a:p>
        </p:txBody>
      </p:sp>
    </p:spTree>
    <p:extLst>
      <p:ext uri="{BB962C8B-B14F-4D97-AF65-F5344CB8AC3E}">
        <p14:creationId xmlns:p14="http://schemas.microsoft.com/office/powerpoint/2010/main" val="3755335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1E78C35-C5FE-4064-943A-CDDF5FACEAF5}"/>
              </a:ext>
            </a:extLst>
          </p:cNvPr>
          <p:cNvSpPr txBox="1"/>
          <p:nvPr/>
        </p:nvSpPr>
        <p:spPr>
          <a:xfrm>
            <a:off x="870857" y="847878"/>
            <a:ext cx="10641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Verdana" panose="020B0604030504040204" pitchFamily="34" charset="0"/>
              </a:rPr>
              <a:t>Shortcuts of traditional medical data system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485786-7382-449A-8779-CF32814DC13C}"/>
              </a:ext>
            </a:extLst>
          </p:cNvPr>
          <p:cNvSpPr txBox="1"/>
          <p:nvPr/>
        </p:nvSpPr>
        <p:spPr>
          <a:xfrm>
            <a:off x="870857" y="2244294"/>
            <a:ext cx="9858103" cy="2947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islands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tampering distortion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record omission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disclosure of individual privacy</a:t>
            </a:r>
          </a:p>
        </p:txBody>
      </p:sp>
    </p:spTree>
    <p:extLst>
      <p:ext uri="{BB962C8B-B14F-4D97-AF65-F5344CB8AC3E}">
        <p14:creationId xmlns:p14="http://schemas.microsoft.com/office/powerpoint/2010/main" val="20395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4c493ec8f8232ee3b18e67a3ea1fc4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770" y="640715"/>
            <a:ext cx="3173095" cy="31921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56585" y="4045585"/>
            <a:ext cx="587883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  <a:sym typeface="+mn-ea"/>
              </a:rPr>
              <a:t>a trusted third party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56615" y="5062220"/>
            <a:ext cx="11172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90204" pitchFamily="34" charset="0"/>
              <a:buChar char="•"/>
            </a:pPr>
            <a:r>
              <a:rPr lang="en-US" altLang="zh-CN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use the currency issued by the state to buy goods</a:t>
            </a:r>
          </a:p>
          <a:p>
            <a:pPr marL="514350" indent="-514350">
              <a:buFont typeface="Arial" panose="020B060402020209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8040305040B0204" pitchFamily="34" charset="0"/>
                <a:ea typeface="Verdana" panose="020B08040305040B0204" pitchFamily="34" charset="0"/>
              </a:rPr>
              <a:t>are willing to store the money in the bank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386D64B-9C12-4E74-83A1-81AAA087E965}"/>
              </a:ext>
            </a:extLst>
          </p:cNvPr>
          <p:cNvSpPr txBox="1"/>
          <p:nvPr/>
        </p:nvSpPr>
        <p:spPr>
          <a:xfrm>
            <a:off x="925941" y="395652"/>
            <a:ext cx="10641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Verdana" panose="020B0604030504040204" pitchFamily="34" charset="0"/>
              </a:rPr>
              <a:t>Companies using blockchain in medical area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EC699EF-4943-4631-81FC-09DEE9B590F1}"/>
              </a:ext>
            </a:extLst>
          </p:cNvPr>
          <p:cNvGrpSpPr/>
          <p:nvPr/>
        </p:nvGrpSpPr>
        <p:grpSpPr>
          <a:xfrm>
            <a:off x="789542" y="2525897"/>
            <a:ext cx="5057795" cy="3176817"/>
            <a:chOff x="925941" y="1303024"/>
            <a:chExt cx="5057795" cy="317681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CEB2089-CCBC-4D3F-83C3-018031A50107}"/>
                </a:ext>
              </a:extLst>
            </p:cNvPr>
            <p:cNvSpPr/>
            <p:nvPr/>
          </p:nvSpPr>
          <p:spPr>
            <a:xfrm>
              <a:off x="925941" y="3895066"/>
              <a:ext cx="50577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IBM Watson and FDA</a:t>
              </a:r>
            </a:p>
          </p:txBody>
        </p:sp>
        <p:pic>
          <p:nvPicPr>
            <p:cNvPr id="8" name="Picture 2" descr="ibm watson health">
              <a:extLst>
                <a:ext uri="{FF2B5EF4-FFF2-40B4-BE49-F238E27FC236}">
                  <a16:creationId xmlns:a16="http://schemas.microsoft.com/office/drawing/2014/main" id="{2ABF560A-076B-419B-8870-B741B0073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941" y="1303024"/>
              <a:ext cx="5013144" cy="172423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319C3CA-F09E-4F71-B608-68FF0BE71016}"/>
              </a:ext>
            </a:extLst>
          </p:cNvPr>
          <p:cNvGrpSpPr/>
          <p:nvPr/>
        </p:nvGrpSpPr>
        <p:grpSpPr>
          <a:xfrm>
            <a:off x="6554567" y="2074205"/>
            <a:ext cx="5013144" cy="3628509"/>
            <a:chOff x="6389314" y="1303024"/>
            <a:chExt cx="5013144" cy="362850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AEF5A21-6C42-4477-98FF-28E49ACAFEC1}"/>
                </a:ext>
              </a:extLst>
            </p:cNvPr>
            <p:cNvSpPr/>
            <p:nvPr/>
          </p:nvSpPr>
          <p:spPr>
            <a:xfrm>
              <a:off x="6650693" y="4346758"/>
              <a:ext cx="458651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Google’s DeepMind</a:t>
              </a:r>
            </a:p>
          </p:txBody>
        </p:sp>
        <p:pic>
          <p:nvPicPr>
            <p:cNvPr id="9" name="Picture 2" descr="deepmind-head">
              <a:extLst>
                <a:ext uri="{FF2B5EF4-FFF2-40B4-BE49-F238E27FC236}">
                  <a16:creationId xmlns:a16="http://schemas.microsoft.com/office/drawing/2014/main" id="{246B15FF-178F-480B-B3FF-2FA904C07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9314" y="1303024"/>
              <a:ext cx="5013144" cy="277394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0286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C512E3-E049-4A33-89F3-AEB0A53A5476}"/>
              </a:ext>
            </a:extLst>
          </p:cNvPr>
          <p:cNvSpPr txBox="1"/>
          <p:nvPr/>
        </p:nvSpPr>
        <p:spPr>
          <a:xfrm>
            <a:off x="925941" y="395652"/>
            <a:ext cx="10641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Verdana" panose="020B0604030504040204" pitchFamily="34" charset="0"/>
              </a:rPr>
              <a:t>Changzhou Medical Union Blockchain Pilot with Ali Health</a:t>
            </a:r>
          </a:p>
        </p:txBody>
      </p:sp>
      <p:pic>
        <p:nvPicPr>
          <p:cNvPr id="5" name="Picture 2" descr="http://5b0988e595225.cdn.sohucs.com/images/20170818/21aa5427d346463683ee26886f30e252.jpeg">
            <a:extLst>
              <a:ext uri="{FF2B5EF4-FFF2-40B4-BE49-F238E27FC236}">
                <a16:creationId xmlns:a16="http://schemas.microsoft.com/office/drawing/2014/main" id="{F89A91CE-BD23-4B25-A3A7-28EC70DCA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411" y="2134647"/>
            <a:ext cx="5806722" cy="38685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2414C72-0FDC-4F45-BCFF-F34841A86784}"/>
              </a:ext>
            </a:extLst>
          </p:cNvPr>
          <p:cNvSpPr txBox="1"/>
          <p:nvPr/>
        </p:nvSpPr>
        <p:spPr>
          <a:xfrm>
            <a:off x="925941" y="2541871"/>
            <a:ext cx="4917470" cy="368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Changzhou medical reform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Solve the isolated islands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Protect privacy</a:t>
            </a:r>
          </a:p>
        </p:txBody>
      </p:sp>
    </p:spTree>
    <p:extLst>
      <p:ext uri="{BB962C8B-B14F-4D97-AF65-F5344CB8AC3E}">
        <p14:creationId xmlns:p14="http://schemas.microsoft.com/office/powerpoint/2010/main" val="206574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6CCBBF2-9A20-4729-A4B6-4DA27499E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08" y="508105"/>
            <a:ext cx="582385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Verdana" panose="020B0604030504040204" pitchFamily="34" charset="0"/>
                <a:cs typeface="+mn-cs"/>
              </a:rPr>
              <a:t>Solve the isolated islands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0A749F7-6A25-4A98-8412-C8E0F28342CD}"/>
              </a:ext>
            </a:extLst>
          </p:cNvPr>
          <p:cNvSpPr txBox="1">
            <a:spLocks/>
          </p:cNvSpPr>
          <p:nvPr/>
        </p:nvSpPr>
        <p:spPr>
          <a:xfrm>
            <a:off x="6350004" y="508104"/>
            <a:ext cx="52819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Verdana" panose="020B0604030504040204" pitchFamily="34" charset="0"/>
                <a:cs typeface="+mn-cs"/>
              </a:rPr>
              <a:t>Protect privacy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28B7CCC-05E7-4DE2-A36E-391933854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37" y="1833667"/>
            <a:ext cx="4870757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Query historical medical data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Connection of old IT devices and system information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22B1CFD-4ED9-4881-95AC-0671E0377B6B}"/>
              </a:ext>
            </a:extLst>
          </p:cNvPr>
          <p:cNvSpPr txBox="1">
            <a:spLocks/>
          </p:cNvSpPr>
          <p:nvPr/>
        </p:nvSpPr>
        <p:spPr>
          <a:xfrm>
            <a:off x="6350004" y="1454357"/>
            <a:ext cx="6198247" cy="4502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Patient’s data are privacy.</a:t>
            </a:r>
          </a:p>
          <a:p>
            <a:pPr>
              <a:lnSpc>
                <a:spcPct val="130000"/>
              </a:lnSpc>
            </a:pP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patient's visit information will be transmitted on the blockchain and encrypted.</a:t>
            </a:r>
          </a:p>
          <a:p>
            <a:pPr>
              <a:lnSpc>
                <a:spcPct val="130000"/>
              </a:lnSpc>
            </a:pP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data is stored in the distributed ledger, which cannot be changed.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863B37D-C537-4A0D-9185-D43E9568A785}"/>
              </a:ext>
            </a:extLst>
          </p:cNvPr>
          <p:cNvCxnSpPr/>
          <p:nvPr/>
        </p:nvCxnSpPr>
        <p:spPr>
          <a:xfrm>
            <a:off x="6096000" y="-36512"/>
            <a:ext cx="0" cy="685800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41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EED4F-C518-4B0F-8207-6DCB0722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04560D-6924-451B-849B-4DB811308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902AA1-73C5-4B70-8513-693B823F9F44}"/>
              </a:ext>
            </a:extLst>
          </p:cNvPr>
          <p:cNvSpPr/>
          <p:nvPr/>
        </p:nvSpPr>
        <p:spPr>
          <a:xfrm>
            <a:off x="2342778" y="2441581"/>
            <a:ext cx="8182048" cy="17132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8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Verdana" panose="020B0604030504040204" pitchFamily="34" charset="0"/>
              </a:rPr>
              <a:t>Future of blockchain</a:t>
            </a:r>
          </a:p>
        </p:txBody>
      </p:sp>
    </p:spTree>
    <p:extLst>
      <p:ext uri="{BB962C8B-B14F-4D97-AF65-F5344CB8AC3E}">
        <p14:creationId xmlns:p14="http://schemas.microsoft.com/office/powerpoint/2010/main" val="4196621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9067350-33CB-45D1-AED0-34E8BE2555CB}"/>
              </a:ext>
            </a:extLst>
          </p:cNvPr>
          <p:cNvSpPr txBox="1"/>
          <p:nvPr/>
        </p:nvSpPr>
        <p:spPr>
          <a:xfrm>
            <a:off x="870857" y="847878"/>
            <a:ext cx="10641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Verdana" panose="020B0604030504040204" pitchFamily="34" charset="0"/>
              </a:rPr>
              <a:t>Development Stage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13CD5F46-5EDF-4B87-9209-D9E188A228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5876331"/>
              </p:ext>
            </p:extLst>
          </p:nvPr>
        </p:nvGraphicFramePr>
        <p:xfrm>
          <a:off x="1342858" y="2209800"/>
          <a:ext cx="9697767" cy="4389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3338CA2-C30C-4D8E-8593-1EA4C76F2BF4}"/>
              </a:ext>
            </a:extLst>
          </p:cNvPr>
          <p:cNvSpPr txBox="1"/>
          <p:nvPr/>
        </p:nvSpPr>
        <p:spPr>
          <a:xfrm>
            <a:off x="1804670" y="2836545"/>
            <a:ext cx="98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2008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A3FFAF-0C86-460B-BC16-C829D0C49374}"/>
              </a:ext>
            </a:extLst>
          </p:cNvPr>
          <p:cNvSpPr txBox="1"/>
          <p:nvPr/>
        </p:nvSpPr>
        <p:spPr>
          <a:xfrm>
            <a:off x="5601970" y="2836544"/>
            <a:ext cx="98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B1045F-3A25-4D0B-B58E-430C56FEBA91}"/>
              </a:ext>
            </a:extLst>
          </p:cNvPr>
          <p:cNvSpPr txBox="1"/>
          <p:nvPr/>
        </p:nvSpPr>
        <p:spPr>
          <a:xfrm>
            <a:off x="9246235" y="2734945"/>
            <a:ext cx="799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412825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5" grpId="0">
        <p:bldAsOne/>
      </p:bldGraphic>
      <p:bldP spid="6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img">
            <a:extLst>
              <a:ext uri="{FF2B5EF4-FFF2-40B4-BE49-F238E27FC236}">
                <a16:creationId xmlns:a16="http://schemas.microsoft.com/office/drawing/2014/main" id="{3081F316-0E87-45B2-B712-75AD977D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85" y="759460"/>
            <a:ext cx="4188460" cy="2291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 descr="u=2649864906,188470989&amp;fm=26&amp;gp=0">
            <a:extLst>
              <a:ext uri="{FF2B5EF4-FFF2-40B4-BE49-F238E27FC236}">
                <a16:creationId xmlns:a16="http://schemas.microsoft.com/office/drawing/2014/main" id="{7382CD3E-6212-4753-A62B-8A21E6123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60" y="3918585"/>
            <a:ext cx="4188460" cy="2291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854AA68-19AA-40FF-AB90-E3C507D38489}"/>
              </a:ext>
            </a:extLst>
          </p:cNvPr>
          <p:cNvSpPr txBox="1"/>
          <p:nvPr/>
        </p:nvSpPr>
        <p:spPr>
          <a:xfrm>
            <a:off x="1623060" y="742216"/>
            <a:ext cx="35864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panose="05000000000000000000" charset="0"/>
              <a:buChar char="l"/>
            </a:pPr>
            <a:r>
              <a:rPr lang="en-US" altLang="zh-CN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Basic information</a:t>
            </a:r>
          </a:p>
          <a:p>
            <a:pPr marL="285750" lvl="1" indent="-285750">
              <a:buFont typeface="Wingdings" panose="05000000000000000000" charset="0"/>
              <a:buChar char="l"/>
            </a:pPr>
            <a:r>
              <a:rPr lang="en-US" altLang="zh-CN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Medical history</a:t>
            </a:r>
          </a:p>
          <a:p>
            <a:pPr marL="285750" lvl="1" indent="-285750">
              <a:buFont typeface="Wingdings" panose="05000000000000000000" charset="0"/>
              <a:buChar char="l"/>
            </a:pPr>
            <a:r>
              <a:rPr lang="en-US" altLang="zh-CN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 results</a:t>
            </a:r>
          </a:p>
          <a:p>
            <a:pPr marL="285750" lvl="1" indent="-285750">
              <a:buFont typeface="Wingdings" panose="05000000000000000000" charset="0"/>
              <a:buChar char="l"/>
            </a:pPr>
            <a:r>
              <a:rPr lang="en-US" altLang="zh-CN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Drug description</a:t>
            </a:r>
          </a:p>
          <a:p>
            <a:pPr marL="285750" lvl="1" indent="-285750">
              <a:buFont typeface="Wingdings" panose="05000000000000000000" charset="0"/>
              <a:buChar char="l"/>
            </a:pPr>
            <a:r>
              <a:rPr lang="en-US" altLang="zh-CN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Diagnostic</a:t>
            </a:r>
          </a:p>
          <a:p>
            <a:pPr marL="285750" lvl="1" indent="-285750">
              <a:buFont typeface="Wingdings" panose="05000000000000000000" charset="0"/>
              <a:buChar char="l"/>
            </a:pPr>
            <a:r>
              <a:rPr lang="en-US" altLang="zh-CN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............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63D771-41D9-46FF-8A0C-299209BB92A8}"/>
              </a:ext>
            </a:extLst>
          </p:cNvPr>
          <p:cNvSpPr txBox="1"/>
          <p:nvPr/>
        </p:nvSpPr>
        <p:spPr>
          <a:xfrm>
            <a:off x="6433185" y="4094629"/>
            <a:ext cx="41884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Basic information</a:t>
            </a: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File management</a:t>
            </a: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Grade</a:t>
            </a: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Educational Background</a:t>
            </a: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.............</a:t>
            </a:r>
          </a:p>
        </p:txBody>
      </p:sp>
    </p:spTree>
    <p:extLst>
      <p:ext uri="{BB962C8B-B14F-4D97-AF65-F5344CB8AC3E}">
        <p14:creationId xmlns:p14="http://schemas.microsoft.com/office/powerpoint/2010/main" val="1003110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66B5D-2400-4F80-B025-72796349D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9EC948-43E9-474A-AF9C-30FFF77E0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3D07AC-C060-44CD-A925-A50FFCC3DBA2}"/>
              </a:ext>
            </a:extLst>
          </p:cNvPr>
          <p:cNvSpPr txBox="1"/>
          <p:nvPr/>
        </p:nvSpPr>
        <p:spPr>
          <a:xfrm>
            <a:off x="838200" y="473908"/>
            <a:ext cx="106417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Verdana" panose="020B0604030504040204" pitchFamily="34" charset="0"/>
              </a:rPr>
              <a:t>C</a:t>
            </a:r>
            <a:r>
              <a:rPr lang="en-US" altLang="zh-CN" sz="6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Verdana" panose="020B0604030504040204" pitchFamily="34" charset="0"/>
              </a:rPr>
              <a:t>onclusion</a:t>
            </a:r>
            <a:endParaRPr lang="en-US" sz="6600" b="1" dirty="0">
              <a:solidFill>
                <a:schemeClr val="accent4">
                  <a:lumMod val="40000"/>
                  <a:lumOff val="60000"/>
                </a:schemeClr>
              </a:solidFill>
              <a:latin typeface="Franklin Gothic Demi Cond" panose="020B070603040202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31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6F36A-3ACB-48FC-944C-C692E072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3E16D5-35E9-4781-B209-4C2F2787A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169338-124A-4C99-972A-C44AA3D18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476500"/>
            <a:ext cx="1905000" cy="190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71BF7F-9B9E-4401-970F-495FD58C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6500"/>
            <a:ext cx="1905000" cy="1905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8377A1-5DEB-4F29-9761-8BD5F7AFC87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609" y="258733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13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32455" y="1964690"/>
            <a:ext cx="70485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</a:rPr>
              <a:t> </a:t>
            </a:r>
            <a:r>
              <a:rPr lang="zh-CN" altLang="en-US" sz="5400">
                <a:solidFill>
                  <a:schemeClr val="bg1"/>
                </a:solidFill>
              </a:rPr>
              <a:t>2008 financial crisis</a:t>
            </a:r>
          </a:p>
        </p:txBody>
      </p:sp>
      <p:pic>
        <p:nvPicPr>
          <p:cNvPr id="5" name="图片 4" descr="0988e25af090aaeedca757d093f7711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585" y="1250315"/>
            <a:ext cx="5370830" cy="53708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32455" y="75565"/>
            <a:ext cx="86487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60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  <a:sym typeface="+mn-ea"/>
              </a:rPr>
              <a:t>Satoshi Nakamoto</a:t>
            </a:r>
            <a:endParaRPr lang="zh-CN" altLang="en-US" sz="6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9725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</a:rPr>
              <a:t>a peer-to- peer electronic cash system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05170" y="1993900"/>
            <a:ext cx="6302375" cy="3551555"/>
          </a:xfrm>
        </p:spPr>
        <p:txBody>
          <a:bodyPr/>
          <a:lstStyle/>
          <a:p>
            <a:r>
              <a:rPr lang="zh-CN" altLang="en-US" sz="3200" dirty="0">
                <a:solidFill>
                  <a:schemeClr val="bg1"/>
                </a:solidFill>
                <a:latin typeface="Verdana" panose="020B0604030504040204" pitchFamily="34" charset="0"/>
              </a:rPr>
              <a:t>does not need a third party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Verdana" panose="020B0604030504040204" pitchFamily="34" charset="0"/>
              </a:rPr>
              <a:t>uses digital signatures to solve payment problems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Verdana" panose="020B0604030504040204" pitchFamily="34" charset="0"/>
              </a:rPr>
              <a:t>use blockchain to solve the double spending problem</a:t>
            </a:r>
          </a:p>
        </p:txBody>
      </p:sp>
      <p:pic>
        <p:nvPicPr>
          <p:cNvPr id="4" name="图片 3" descr="8272fe811e9ce820843d00b93efdfc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" y="1993900"/>
            <a:ext cx="4940300" cy="2894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20180" y="1779905"/>
            <a:ext cx="4833620" cy="5624195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Each node has a separate data and the data is same with the other nodes</a:t>
            </a:r>
          </a:p>
          <a:p>
            <a:r>
              <a:rPr lang="zh-CN" altLang="en-US" dirty="0">
                <a:solidFill>
                  <a:schemeClr val="bg1"/>
                </a:solidFill>
                <a:latin typeface="Verdana" panose="020B0604030504040204" pitchFamily="34" charset="0"/>
              </a:rPr>
              <a:t>The data is stored in the local hard disk and memory</a:t>
            </a:r>
          </a:p>
          <a:p>
            <a:r>
              <a:rPr lang="en-US" altLang="zh-C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consensus of blockchain is that every nodes try to extend the main chain.</a:t>
            </a:r>
          </a:p>
          <a:p>
            <a:endParaRPr lang="en-US" altLang="zh-CN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图片 3" descr="cf2900c9358a76824c0beb0c69b182b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5" y="1779905"/>
            <a:ext cx="5497195" cy="329819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WechatIMG1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" y="901700"/>
            <a:ext cx="2685415" cy="30664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rot="10800000">
            <a:off x="4925695" y="828675"/>
            <a:ext cx="1483995" cy="520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 sz="16600" b="1" dirty="0">
              <a:solidFill>
                <a:schemeClr val="accent4">
                  <a:lumMod val="40000"/>
                  <a:lumOff val="60000"/>
                </a:schemeClr>
              </a:solidFill>
              <a:latin typeface="Verdana" panose="020B08040305040B0204" pitchFamily="34" charset="0"/>
              <a:ea typeface="Verdana" panose="020B08040305040B0204" pitchFamily="34" charset="0"/>
              <a:sym typeface="+mn-ea"/>
            </a:endParaRPr>
          </a:p>
          <a:p>
            <a:r>
              <a:rPr lang="zh-CN" altLang="en-US" sz="16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Verdana" panose="020B08040305040B0204" pitchFamily="34" charset="0"/>
                <a:ea typeface="Verdana" panose="020B08040305040B0204" pitchFamily="34" charset="0"/>
                <a:sym typeface="+mn-ea"/>
              </a:rPr>
              <a:t>→</a:t>
            </a:r>
          </a:p>
        </p:txBody>
      </p:sp>
      <p:pic>
        <p:nvPicPr>
          <p:cNvPr id="6" name="图片 5" descr="WechatIMG2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700" y="1306195"/>
            <a:ext cx="2874010" cy="22580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53915" y="1306195"/>
            <a:ext cx="200533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40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  <a:sym typeface="+mn-ea"/>
              </a:rPr>
              <a:t>validate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00880" y="1659572"/>
            <a:ext cx="2291080" cy="2646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Verdana" panose="020B08040305040B0204" pitchFamily="34" charset="0"/>
                <a:ea typeface="Verdana" panose="020B08040305040B0204" pitchFamily="34" charset="0"/>
                <a:sym typeface="+mn-ea"/>
              </a:rPr>
              <a:t>→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934460" y="3042285"/>
            <a:ext cx="34442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  <a:sym typeface="+mn-ea"/>
              </a:rPr>
              <a:t>add it to their chain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02945" y="4613275"/>
            <a:ext cx="233426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  <a:sym typeface="+mn-ea"/>
              </a:rPr>
              <a:t>blockchain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890520" y="4613275"/>
            <a:ext cx="863536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  <a:sym typeface="+mn-ea"/>
              </a:rPr>
              <a:t>recognizes the chain that most people agree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361559776669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45" y="739775"/>
            <a:ext cx="2614930" cy="23044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97045" y="398145"/>
            <a:ext cx="2291080" cy="2646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Verdana" panose="020B08040305040B0204" pitchFamily="34" charset="0"/>
                <a:ea typeface="Verdana" panose="020B08040305040B0204" pitchFamily="34" charset="0"/>
                <a:sym typeface="+mn-ea"/>
              </a:rPr>
              <a:t>→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297420" y="1477010"/>
            <a:ext cx="241998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Demi Cond" panose="020B0706030402020204" pitchFamily="34" charset="0"/>
                <a:ea typeface="Adobe Gothic Std B" panose="020B0800000000000000" pitchFamily="34" charset="-128"/>
                <a:sym typeface="+mn-ea"/>
              </a:rPr>
              <a:t>address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22935" y="3585845"/>
            <a:ext cx="1021397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9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8040305040B0204" pitchFamily="34" charset="0"/>
                <a:ea typeface="Verdana" panose="020B08040305040B0204" pitchFamily="34" charset="0"/>
              </a:rPr>
              <a:t>does not record our balance directly, but records all our transactions</a:t>
            </a:r>
          </a:p>
          <a:p>
            <a:pPr marL="514350" indent="-514350">
              <a:buFont typeface="Arial" panose="020B060402020209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8040305040B0204" pitchFamily="34" charset="0"/>
                <a:ea typeface="Verdana" panose="020B08040305040B0204" pitchFamily="34" charset="0"/>
              </a:rPr>
              <a:t>If you want to know the balance, you can calculate it through all the transactions</a:t>
            </a:r>
          </a:p>
          <a:p>
            <a:pPr marL="514350" indent="-514350">
              <a:buFont typeface="Arial" panose="020B060402020209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Verdana" panose="020B08040305040B0204" pitchFamily="34" charset="0"/>
              <a:ea typeface="Verdana" panose="020B08040305040B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46810" y="33020"/>
            <a:ext cx="2540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</a:rPr>
              <a:t>anonymity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371559777038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" y="459105"/>
            <a:ext cx="4077970" cy="30219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4560" y="3481070"/>
            <a:ext cx="410400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Franklin Gothic Demi Cond" panose="020B0706030402020204" pitchFamily="34" charset="0"/>
              </a:rPr>
              <a:t>identity authentication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582920" y="459105"/>
            <a:ext cx="6156325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9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8040305040B0204" pitchFamily="34" charset="0"/>
                <a:ea typeface="Verdana" panose="020B08040305040B0204" pitchFamily="34" charset="0"/>
              </a:rPr>
              <a:t>the private key corresponds to the public key through the elliptical equation</a:t>
            </a:r>
          </a:p>
          <a:p>
            <a:pPr marL="514350" indent="-514350">
              <a:buFont typeface="Arial" panose="020B060402020209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8040305040B0204" pitchFamily="34" charset="0"/>
                <a:ea typeface="Verdana" panose="020B08040305040B0204" pitchFamily="34" charset="0"/>
              </a:rPr>
              <a:t>the public key gets the public key hash through the two hash functions of SHA256 and RIPEMD160</a:t>
            </a:r>
          </a:p>
          <a:p>
            <a:pPr marL="514350" indent="-514350">
              <a:buFont typeface="Arial" panose="020B060402020209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Verdana" panose="020B08040305040B0204" pitchFamily="34" charset="0"/>
                <a:ea typeface="Verdana" panose="020B08040305040B0204" pitchFamily="34" charset="0"/>
              </a:rPr>
              <a:t>public key hash can transform to the wallet address through Base 58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</TotalTime>
  <Words>596</Words>
  <Application>Microsoft Office PowerPoint</Application>
  <PresentationFormat>宽屏</PresentationFormat>
  <Paragraphs>137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Calibri Light</vt:lpstr>
      <vt:lpstr>Franklin Gothic Demi Cond</vt:lpstr>
      <vt:lpstr>Adobe Gothic Std B</vt:lpstr>
      <vt:lpstr>Verdana</vt:lpstr>
      <vt:lpstr>Wingdings</vt:lpstr>
      <vt:lpstr>Microsoft JhengHei UI</vt:lpstr>
      <vt:lpstr>Calibri</vt:lpstr>
      <vt:lpstr>Arial</vt:lpstr>
      <vt:lpstr>Office Theme</vt:lpstr>
      <vt:lpstr>PowerPoint 演示文稿</vt:lpstr>
      <vt:lpstr>Content</vt:lpstr>
      <vt:lpstr>PowerPoint 演示文稿</vt:lpstr>
      <vt:lpstr>PowerPoint 演示文稿</vt:lpstr>
      <vt:lpstr>a peer-to- peer electronic cash system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</vt:lpstr>
      <vt:lpstr>PowerPoint 演示文稿</vt:lpstr>
      <vt:lpstr>PoW</vt:lpstr>
      <vt:lpstr>PoW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Solve the isolated islands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去蒙 孙</dc:creator>
  <cp:lastModifiedBy>去蒙 孙</cp:lastModifiedBy>
  <cp:revision>1</cp:revision>
  <dcterms:created xsi:type="dcterms:W3CDTF">2019-06-05T16:59:07Z</dcterms:created>
  <dcterms:modified xsi:type="dcterms:W3CDTF">2019-06-06T00:17:25Z</dcterms:modified>
</cp:coreProperties>
</file>